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lsm" ContentType="application/vnd.ms-excel.sheet.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324" r:id="rId3"/>
    <p:sldId id="274" r:id="rId4"/>
    <p:sldId id="275" r:id="rId5"/>
    <p:sldId id="277" r:id="rId6"/>
    <p:sldId id="290" r:id="rId7"/>
    <p:sldId id="299" r:id="rId8"/>
    <p:sldId id="298" r:id="rId9"/>
    <p:sldId id="325" r:id="rId10"/>
    <p:sldId id="326" r:id="rId11"/>
    <p:sldId id="327" r:id="rId12"/>
    <p:sldId id="284" r:id="rId13"/>
    <p:sldId id="285" r:id="rId14"/>
    <p:sldId id="264" r:id="rId15"/>
    <p:sldId id="279" r:id="rId16"/>
    <p:sldId id="328" r:id="rId17"/>
    <p:sldId id="278" r:id="rId18"/>
    <p:sldId id="257" r:id="rId19"/>
    <p:sldId id="258" r:id="rId20"/>
    <p:sldId id="259" r:id="rId21"/>
    <p:sldId id="260" r:id="rId22"/>
    <p:sldId id="263" r:id="rId23"/>
    <p:sldId id="289" r:id="rId24"/>
    <p:sldId id="329" r:id="rId25"/>
    <p:sldId id="281" r:id="rId26"/>
    <p:sldId id="330" r:id="rId27"/>
    <p:sldId id="387" r:id="rId28"/>
    <p:sldId id="286" r:id="rId29"/>
    <p:sldId id="271" r:id="rId30"/>
    <p:sldId id="292" r:id="rId31"/>
    <p:sldId id="331" r:id="rId32"/>
    <p:sldId id="294" r:id="rId33"/>
    <p:sldId id="300" r:id="rId34"/>
    <p:sldId id="301" r:id="rId35"/>
    <p:sldId id="302" r:id="rId36"/>
    <p:sldId id="304" r:id="rId37"/>
    <p:sldId id="305" r:id="rId38"/>
    <p:sldId id="303" r:id="rId39"/>
    <p:sldId id="30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5B99"/>
    <a:srgbClr val="385FA1"/>
    <a:srgbClr val="FFBF00"/>
    <a:srgbClr val="8C60B3"/>
    <a:srgbClr val="7E34B4"/>
    <a:srgbClr val="FAE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449"/>
    <p:restoredTop sz="75567"/>
  </p:normalViewPr>
  <p:slideViewPr>
    <p:cSldViewPr snapToGrid="0" snapToObjects="1">
      <p:cViewPr varScale="1">
        <p:scale>
          <a:sx n="85" d="100"/>
          <a:sy n="85" d="100"/>
        </p:scale>
        <p:origin x="568" y="1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Macro-Enabled_Worksheet.xlsm"/></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hPercent val="71"/>
      <c:rotY val="20"/>
      <c:depthPercent val="100"/>
      <c:rAngAx val="1"/>
    </c:view3D>
    <c:floor>
      <c:thickness val="0"/>
      <c:spPr>
        <a:solidFill>
          <a:srgbClr val="C0C0C0"/>
        </a:solidFill>
        <a:ln w="12700">
          <a:solidFill>
            <a:srgbClr val="000000"/>
          </a:solidFill>
          <a:prstDash val="solid"/>
        </a:ln>
      </c:spPr>
    </c:floor>
    <c:sideWall>
      <c:thickness val="0"/>
      <c:spPr>
        <a:noFill/>
        <a:ln w="12700">
          <a:solidFill>
            <a:srgbClr val="000000"/>
          </a:solidFill>
          <a:prstDash val="solid"/>
        </a:ln>
      </c:spPr>
    </c:sideWall>
    <c:backWall>
      <c:thickness val="0"/>
      <c:spPr>
        <a:noFill/>
        <a:ln w="12700">
          <a:solidFill>
            <a:srgbClr val="000000"/>
          </a:solidFill>
          <a:prstDash val="solid"/>
        </a:ln>
      </c:spPr>
    </c:backWall>
    <c:plotArea>
      <c:layout>
        <c:manualLayout>
          <c:layoutTarget val="inner"/>
          <c:xMode val="edge"/>
          <c:yMode val="edge"/>
          <c:x val="6.3139931740614302E-2"/>
          <c:y val="3.1645569620253201E-2"/>
          <c:w val="0.67406143344709901"/>
          <c:h val="0.832278481012658"/>
        </c:manualLayout>
      </c:layout>
      <c:bar3DChart>
        <c:barDir val="col"/>
        <c:grouping val="clustered"/>
        <c:varyColors val="0"/>
        <c:ser>
          <c:idx val="0"/>
          <c:order val="0"/>
          <c:tx>
            <c:strRef>
              <c:f>Sheet1!$A$2</c:f>
              <c:strCache>
                <c:ptCount val="1"/>
                <c:pt idx="0">
                  <c:v>PhD</c:v>
                </c:pt>
              </c:strCache>
            </c:strRef>
          </c:tx>
          <c:spPr>
            <a:solidFill>
              <a:srgbClr val="B50069"/>
            </a:solidFill>
            <a:ln w="12695">
              <a:solidFill>
                <a:srgbClr val="000000"/>
              </a:solidFill>
              <a:prstDash val="solid"/>
            </a:ln>
            <a:effectLst>
              <a:outerShdw dist="35921" dir="2700000" algn="br">
                <a:srgbClr val="000000"/>
              </a:outerShdw>
            </a:effectLst>
          </c:spPr>
          <c:invertIfNegative val="0"/>
          <c:cat>
            <c:strRef>
              <c:f>Sheet1!$B$1:$B$1</c:f>
              <c:strCache>
                <c:ptCount val="1"/>
                <c:pt idx="0">
                  <c:v>Score</c:v>
                </c:pt>
              </c:strCache>
            </c:strRef>
          </c:cat>
          <c:val>
            <c:numRef>
              <c:f>Sheet1!$B$2:$B$2</c:f>
              <c:numCache>
                <c:formatCode>General</c:formatCode>
                <c:ptCount val="1"/>
                <c:pt idx="0">
                  <c:v>5</c:v>
                </c:pt>
              </c:numCache>
            </c:numRef>
          </c:val>
          <c:extLst>
            <c:ext xmlns:c16="http://schemas.microsoft.com/office/drawing/2014/chart" uri="{C3380CC4-5D6E-409C-BE32-E72D297353CC}">
              <c16:uniqueId val="{00000000-88D2-5E43-863A-EE5801292A54}"/>
            </c:ext>
          </c:extLst>
        </c:ser>
        <c:ser>
          <c:idx val="1"/>
          <c:order val="1"/>
          <c:tx>
            <c:strRef>
              <c:f>Sheet1!$A$3</c:f>
              <c:strCache>
                <c:ptCount val="1"/>
                <c:pt idx="0">
                  <c:v>MBA</c:v>
                </c:pt>
              </c:strCache>
            </c:strRef>
          </c:tx>
          <c:spPr>
            <a:solidFill>
              <a:srgbClr val="FF7F00"/>
            </a:solidFill>
            <a:ln w="12695">
              <a:solidFill>
                <a:srgbClr val="000000"/>
              </a:solidFill>
              <a:prstDash val="solid"/>
            </a:ln>
            <a:effectLst>
              <a:outerShdw dist="35921" dir="2700000" algn="br">
                <a:srgbClr val="000000"/>
              </a:outerShdw>
            </a:effectLst>
          </c:spPr>
          <c:invertIfNegative val="0"/>
          <c:cat>
            <c:strRef>
              <c:f>Sheet1!$B$1:$B$1</c:f>
              <c:strCache>
                <c:ptCount val="1"/>
                <c:pt idx="0">
                  <c:v>Score</c:v>
                </c:pt>
              </c:strCache>
            </c:strRef>
          </c:cat>
          <c:val>
            <c:numRef>
              <c:f>Sheet1!$B$3:$B$3</c:f>
              <c:numCache>
                <c:formatCode>General</c:formatCode>
                <c:ptCount val="1"/>
                <c:pt idx="0">
                  <c:v>9.5</c:v>
                </c:pt>
              </c:numCache>
            </c:numRef>
          </c:val>
          <c:extLst>
            <c:ext xmlns:c16="http://schemas.microsoft.com/office/drawing/2014/chart" uri="{C3380CC4-5D6E-409C-BE32-E72D297353CC}">
              <c16:uniqueId val="{00000001-88D2-5E43-863A-EE5801292A54}"/>
            </c:ext>
          </c:extLst>
        </c:ser>
        <c:ser>
          <c:idx val="2"/>
          <c:order val="2"/>
          <c:tx>
            <c:strRef>
              <c:f>Sheet1!$A$4</c:f>
              <c:strCache>
                <c:ptCount val="1"/>
                <c:pt idx="0">
                  <c:v>Undergraduate</c:v>
                </c:pt>
              </c:strCache>
            </c:strRef>
          </c:tx>
          <c:spPr>
            <a:solidFill>
              <a:srgbClr val="FF00FF"/>
            </a:solidFill>
            <a:ln w="12695">
              <a:solidFill>
                <a:srgbClr val="000000"/>
              </a:solidFill>
              <a:prstDash val="solid"/>
            </a:ln>
            <a:effectLst>
              <a:outerShdw dist="35921" dir="2700000" algn="br">
                <a:srgbClr val="000000"/>
              </a:outerShdw>
            </a:effectLst>
          </c:spPr>
          <c:invertIfNegative val="0"/>
          <c:cat>
            <c:strRef>
              <c:f>Sheet1!$B$1:$B$1</c:f>
              <c:strCache>
                <c:ptCount val="1"/>
                <c:pt idx="0">
                  <c:v>Score</c:v>
                </c:pt>
              </c:strCache>
            </c:strRef>
          </c:cat>
          <c:val>
            <c:numRef>
              <c:f>Sheet1!$B$4:$B$4</c:f>
              <c:numCache>
                <c:formatCode>General</c:formatCode>
                <c:ptCount val="1"/>
                <c:pt idx="0">
                  <c:v>6.6</c:v>
                </c:pt>
              </c:numCache>
            </c:numRef>
          </c:val>
          <c:extLst>
            <c:ext xmlns:c16="http://schemas.microsoft.com/office/drawing/2014/chart" uri="{C3380CC4-5D6E-409C-BE32-E72D297353CC}">
              <c16:uniqueId val="{00000002-88D2-5E43-863A-EE5801292A54}"/>
            </c:ext>
          </c:extLst>
        </c:ser>
        <c:ser>
          <c:idx val="3"/>
          <c:order val="3"/>
          <c:tx>
            <c:strRef>
              <c:f>Sheet1!$A$5</c:f>
              <c:strCache>
                <c:ptCount val="1"/>
                <c:pt idx="0">
                  <c:v>No category</c:v>
                </c:pt>
              </c:strCache>
            </c:strRef>
          </c:tx>
          <c:spPr>
            <a:solidFill>
              <a:srgbClr val="B760F9"/>
            </a:solidFill>
            <a:ln w="12695">
              <a:solidFill>
                <a:srgbClr val="000000"/>
              </a:solidFill>
              <a:prstDash val="solid"/>
            </a:ln>
            <a:effectLst>
              <a:outerShdw dist="35921" dir="2700000" algn="br">
                <a:srgbClr val="000000"/>
              </a:outerShdw>
            </a:effectLst>
          </c:spPr>
          <c:invertIfNegative val="0"/>
          <c:cat>
            <c:strRef>
              <c:f>Sheet1!$B$1:$B$1</c:f>
              <c:strCache>
                <c:ptCount val="1"/>
                <c:pt idx="0">
                  <c:v>Score</c:v>
                </c:pt>
              </c:strCache>
            </c:strRef>
          </c:cat>
          <c:val>
            <c:numRef>
              <c:f>Sheet1!$B$5:$B$5</c:f>
              <c:numCache>
                <c:formatCode>General</c:formatCode>
                <c:ptCount val="1"/>
                <c:pt idx="0">
                  <c:v>7.5</c:v>
                </c:pt>
              </c:numCache>
            </c:numRef>
          </c:val>
          <c:extLst>
            <c:ext xmlns:c16="http://schemas.microsoft.com/office/drawing/2014/chart" uri="{C3380CC4-5D6E-409C-BE32-E72D297353CC}">
              <c16:uniqueId val="{00000003-88D2-5E43-863A-EE5801292A54}"/>
            </c:ext>
          </c:extLst>
        </c:ser>
        <c:ser>
          <c:idx val="4"/>
          <c:order val="4"/>
          <c:tx>
            <c:strRef>
              <c:f>Sheet1!$A$6</c:f>
              <c:strCache>
                <c:ptCount val="1"/>
                <c:pt idx="0">
                  <c:v>Normal </c:v>
                </c:pt>
              </c:strCache>
            </c:strRef>
          </c:tx>
          <c:spPr>
            <a:solidFill>
              <a:srgbClr val="000000"/>
            </a:solidFill>
            <a:ln w="12695">
              <a:solidFill>
                <a:srgbClr val="000000"/>
              </a:solidFill>
              <a:prstDash val="solid"/>
            </a:ln>
            <a:effectLst>
              <a:outerShdw dist="35921" dir="2700000" algn="br">
                <a:srgbClr val="000000"/>
              </a:outerShdw>
            </a:effectLst>
          </c:spPr>
          <c:invertIfNegative val="0"/>
          <c:cat>
            <c:strRef>
              <c:f>Sheet1!$B$1:$B$1</c:f>
              <c:strCache>
                <c:ptCount val="1"/>
                <c:pt idx="0">
                  <c:v>Score</c:v>
                </c:pt>
              </c:strCache>
            </c:strRef>
          </c:cat>
          <c:val>
            <c:numRef>
              <c:f>Sheet1!$B$6:$B$6</c:f>
              <c:numCache>
                <c:formatCode>General</c:formatCode>
                <c:ptCount val="1"/>
                <c:pt idx="0">
                  <c:v>5.9</c:v>
                </c:pt>
              </c:numCache>
            </c:numRef>
          </c:val>
          <c:extLst>
            <c:ext xmlns:c16="http://schemas.microsoft.com/office/drawing/2014/chart" uri="{C3380CC4-5D6E-409C-BE32-E72D297353CC}">
              <c16:uniqueId val="{00000004-88D2-5E43-863A-EE5801292A54}"/>
            </c:ext>
          </c:extLst>
        </c:ser>
        <c:ser>
          <c:idx val="5"/>
          <c:order val="5"/>
          <c:tx>
            <c:strRef>
              <c:f>Sheet1!$A$7</c:f>
              <c:strCache>
                <c:ptCount val="1"/>
                <c:pt idx="0">
                  <c:v>CS</c:v>
                </c:pt>
              </c:strCache>
            </c:strRef>
          </c:tx>
          <c:spPr>
            <a:solidFill>
              <a:srgbClr val="FAFD00"/>
            </a:solidFill>
            <a:ln w="12695">
              <a:solidFill>
                <a:srgbClr val="000000"/>
              </a:solidFill>
              <a:prstDash val="solid"/>
            </a:ln>
            <a:effectLst>
              <a:outerShdw dist="35921" dir="2700000" algn="br">
                <a:srgbClr val="000000"/>
              </a:outerShdw>
            </a:effectLst>
          </c:spPr>
          <c:invertIfNegative val="0"/>
          <c:cat>
            <c:strRef>
              <c:f>Sheet1!$B$1:$B$1</c:f>
              <c:strCache>
                <c:ptCount val="1"/>
                <c:pt idx="0">
                  <c:v>Score</c:v>
                </c:pt>
              </c:strCache>
            </c:strRef>
          </c:cat>
          <c:val>
            <c:numRef>
              <c:f>Sheet1!$B$7:$B$7</c:f>
              <c:numCache>
                <c:formatCode>General</c:formatCode>
                <c:ptCount val="1"/>
                <c:pt idx="0">
                  <c:v>10.9</c:v>
                </c:pt>
              </c:numCache>
            </c:numRef>
          </c:val>
          <c:extLst>
            <c:ext xmlns:c16="http://schemas.microsoft.com/office/drawing/2014/chart" uri="{C3380CC4-5D6E-409C-BE32-E72D297353CC}">
              <c16:uniqueId val="{00000005-88D2-5E43-863A-EE5801292A54}"/>
            </c:ext>
          </c:extLst>
        </c:ser>
        <c:dLbls>
          <c:showLegendKey val="0"/>
          <c:showVal val="0"/>
          <c:showCatName val="0"/>
          <c:showSerName val="0"/>
          <c:showPercent val="0"/>
          <c:showBubbleSize val="0"/>
        </c:dLbls>
        <c:gapWidth val="150"/>
        <c:gapDepth val="0"/>
        <c:shape val="box"/>
        <c:axId val="1287688208"/>
        <c:axId val="1287689152"/>
        <c:axId val="0"/>
      </c:bar3DChart>
      <c:catAx>
        <c:axId val="1287688208"/>
        <c:scaling>
          <c:orientation val="minMax"/>
        </c:scaling>
        <c:delete val="0"/>
        <c:axPos val="b"/>
        <c:numFmt formatCode="General" sourceLinked="1"/>
        <c:majorTickMark val="out"/>
        <c:minorTickMark val="none"/>
        <c:tickLblPos val="low"/>
        <c:spPr>
          <a:ln w="3174">
            <a:solidFill>
              <a:srgbClr val="000000"/>
            </a:solidFill>
            <a:prstDash val="solid"/>
          </a:ln>
        </c:spPr>
        <c:txPr>
          <a:bodyPr rot="0" vert="horz"/>
          <a:lstStyle/>
          <a:p>
            <a:pPr>
              <a:defRPr sz="2400" b="1" i="0" u="none" strike="noStrike" baseline="0">
                <a:solidFill>
                  <a:schemeClr val="bg1"/>
                </a:solidFill>
                <a:latin typeface="Tahoma"/>
                <a:ea typeface="Tahoma"/>
                <a:cs typeface="Tahoma"/>
              </a:defRPr>
            </a:pPr>
            <a:endParaRPr lang="en-US"/>
          </a:p>
        </c:txPr>
        <c:crossAx val="1287689152"/>
        <c:crosses val="autoZero"/>
        <c:auto val="1"/>
        <c:lblAlgn val="ctr"/>
        <c:lblOffset val="100"/>
        <c:tickLblSkip val="1"/>
        <c:tickMarkSkip val="1"/>
        <c:noMultiLvlLbl val="0"/>
      </c:catAx>
      <c:valAx>
        <c:axId val="1287689152"/>
        <c:scaling>
          <c:orientation val="minMax"/>
        </c:scaling>
        <c:delete val="0"/>
        <c:axPos val="l"/>
        <c:majorGridlines>
          <c:spPr>
            <a:ln w="12695">
              <a:solidFill>
                <a:srgbClr val="000000"/>
              </a:solidFill>
              <a:prstDash val="solid"/>
            </a:ln>
          </c:spPr>
        </c:majorGridlines>
        <c:numFmt formatCode="General" sourceLinked="1"/>
        <c:majorTickMark val="out"/>
        <c:minorTickMark val="none"/>
        <c:tickLblPos val="nextTo"/>
        <c:spPr>
          <a:ln w="3174">
            <a:solidFill>
              <a:srgbClr val="000000"/>
            </a:solidFill>
            <a:prstDash val="solid"/>
          </a:ln>
        </c:spPr>
        <c:txPr>
          <a:bodyPr rot="0" vert="horz"/>
          <a:lstStyle/>
          <a:p>
            <a:pPr>
              <a:defRPr sz="1799" b="1" i="0" u="none" strike="noStrike" baseline="0">
                <a:solidFill>
                  <a:schemeClr val="bg1"/>
                </a:solidFill>
                <a:latin typeface="Tahoma"/>
                <a:ea typeface="Tahoma"/>
                <a:cs typeface="Tahoma"/>
              </a:defRPr>
            </a:pPr>
            <a:endParaRPr lang="en-US"/>
          </a:p>
        </c:txPr>
        <c:crossAx val="1287688208"/>
        <c:crosses val="autoZero"/>
        <c:crossBetween val="between"/>
      </c:valAx>
      <c:spPr>
        <a:noFill/>
        <a:ln w="25390">
          <a:noFill/>
        </a:ln>
      </c:spPr>
    </c:plotArea>
    <c:legend>
      <c:legendPos val="r"/>
      <c:legendEntry>
        <c:idx val="0"/>
        <c:txPr>
          <a:bodyPr/>
          <a:lstStyle/>
          <a:p>
            <a:pPr>
              <a:defRPr sz="2800" b="0" i="0" u="none" strike="noStrike" baseline="0">
                <a:solidFill>
                  <a:schemeClr val="bg1"/>
                </a:solidFill>
                <a:latin typeface="Ideal Sans SSm Book" charset="0"/>
                <a:ea typeface="Ideal Sans SSm Book" charset="0"/>
                <a:cs typeface="Ideal Sans SSm Book" charset="0"/>
              </a:defRPr>
            </a:pPr>
            <a:endParaRPr lang="en-US"/>
          </a:p>
        </c:txPr>
      </c:legendEntry>
      <c:legendEntry>
        <c:idx val="1"/>
        <c:txPr>
          <a:bodyPr/>
          <a:lstStyle/>
          <a:p>
            <a:pPr>
              <a:defRPr sz="2800" b="0" i="0" u="none" strike="noStrike" baseline="0">
                <a:solidFill>
                  <a:schemeClr val="bg1"/>
                </a:solidFill>
                <a:latin typeface="Ideal Sans SSm Book" charset="0"/>
                <a:ea typeface="Ideal Sans SSm Book" charset="0"/>
                <a:cs typeface="Ideal Sans SSm Book" charset="0"/>
              </a:defRPr>
            </a:pPr>
            <a:endParaRPr lang="en-US"/>
          </a:p>
        </c:txPr>
      </c:legendEntry>
      <c:legendEntry>
        <c:idx val="2"/>
        <c:txPr>
          <a:bodyPr/>
          <a:lstStyle/>
          <a:p>
            <a:pPr>
              <a:defRPr sz="2800" b="0" i="0" u="none" strike="noStrike" baseline="0">
                <a:solidFill>
                  <a:schemeClr val="bg1"/>
                </a:solidFill>
                <a:latin typeface="Ideal Sans SSm Book" charset="0"/>
                <a:ea typeface="Ideal Sans SSm Book" charset="0"/>
                <a:cs typeface="Ideal Sans SSm Book" charset="0"/>
              </a:defRPr>
            </a:pPr>
            <a:endParaRPr lang="en-US"/>
          </a:p>
        </c:txPr>
      </c:legendEntry>
      <c:legendEntry>
        <c:idx val="3"/>
        <c:txPr>
          <a:bodyPr/>
          <a:lstStyle/>
          <a:p>
            <a:pPr>
              <a:defRPr sz="2800" b="0" i="0" u="none" strike="noStrike" baseline="0">
                <a:solidFill>
                  <a:schemeClr val="bg1"/>
                </a:solidFill>
                <a:latin typeface="Ideal Sans SSm Book" charset="0"/>
                <a:ea typeface="Ideal Sans SSm Book" charset="0"/>
                <a:cs typeface="Ideal Sans SSm Book" charset="0"/>
              </a:defRPr>
            </a:pPr>
            <a:endParaRPr lang="en-US"/>
          </a:p>
        </c:txPr>
      </c:legendEntry>
      <c:legendEntry>
        <c:idx val="4"/>
        <c:txPr>
          <a:bodyPr/>
          <a:lstStyle/>
          <a:p>
            <a:pPr>
              <a:defRPr sz="2800" b="0" i="0" u="none" strike="noStrike" baseline="0">
                <a:solidFill>
                  <a:schemeClr val="bg1"/>
                </a:solidFill>
                <a:latin typeface="Ideal Sans SSm Book" charset="0"/>
                <a:ea typeface="Ideal Sans SSm Book" charset="0"/>
                <a:cs typeface="Ideal Sans SSm Book" charset="0"/>
              </a:defRPr>
            </a:pPr>
            <a:endParaRPr lang="en-US"/>
          </a:p>
        </c:txPr>
      </c:legendEntry>
      <c:legendEntry>
        <c:idx val="5"/>
        <c:txPr>
          <a:bodyPr/>
          <a:lstStyle/>
          <a:p>
            <a:pPr>
              <a:defRPr sz="2800" b="0" i="0" u="none" strike="noStrike" baseline="0">
                <a:solidFill>
                  <a:schemeClr val="bg1"/>
                </a:solidFill>
                <a:latin typeface="Ideal Sans SSm Book" charset="0"/>
                <a:ea typeface="Ideal Sans SSm Book" charset="0"/>
                <a:cs typeface="Ideal Sans SSm Book" charset="0"/>
              </a:defRPr>
            </a:pPr>
            <a:endParaRPr lang="en-US"/>
          </a:p>
        </c:txPr>
      </c:legendEntry>
      <c:layout>
        <c:manualLayout>
          <c:xMode val="edge"/>
          <c:yMode val="edge"/>
          <c:x val="0.70501796848569698"/>
          <c:y val="0.110324842741305"/>
          <c:w val="0.29313658927799402"/>
          <c:h val="0.71782541249239395"/>
        </c:manualLayout>
      </c:layout>
      <c:overlay val="0"/>
      <c:spPr>
        <a:noFill/>
        <a:ln w="25390">
          <a:noFill/>
        </a:ln>
      </c:spPr>
      <c:txPr>
        <a:bodyPr/>
        <a:lstStyle/>
        <a:p>
          <a:pPr>
            <a:defRPr sz="2800" b="0" i="0" u="none" strike="noStrike" baseline="0">
              <a:solidFill>
                <a:srgbClr val="000000"/>
              </a:solidFill>
              <a:latin typeface="Ideal Sans SSm Book" charset="0"/>
              <a:ea typeface="Ideal Sans SSm Book" charset="0"/>
              <a:cs typeface="Ideal Sans SSm Book" charset="0"/>
            </a:defRPr>
          </a:pPr>
          <a:endParaRPr lang="en-US"/>
        </a:p>
      </c:txPr>
    </c:legend>
    <c:plotVisOnly val="1"/>
    <c:dispBlanksAs val="gap"/>
    <c:showDLblsOverMax val="0"/>
  </c:chart>
  <c:spPr>
    <a:noFill/>
    <a:ln>
      <a:noFill/>
    </a:ln>
  </c:spPr>
  <c:txPr>
    <a:bodyPr/>
    <a:lstStyle/>
    <a:p>
      <a:pPr>
        <a:defRPr sz="1799" b="1" i="0" u="none" strike="noStrike" baseline="0">
          <a:solidFill>
            <a:srgbClr val="000000"/>
          </a:solidFill>
          <a:latin typeface="Tahoma"/>
          <a:ea typeface="Tahoma"/>
          <a:cs typeface="Tahoma"/>
        </a:defRPr>
      </a:pPr>
      <a:endParaRPr lang="en-US"/>
    </a:p>
  </c:txPr>
  <c:externalData r:id="rId1">
    <c:autoUpdate val="0"/>
  </c:externalData>
</c:chartSpace>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58BDE1-CB13-4638-A75C-6C04BC1F949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E1EC032-EB55-4E8B-BE86-EB55DC8DAA6F}">
      <dgm:prSet custT="1"/>
      <dgm:spPr/>
      <dgm:t>
        <a:bodyPr/>
        <a:lstStyle/>
        <a:p>
          <a:r>
            <a:rPr lang="en-US" sz="2800" b="0" i="0" dirty="0">
              <a:solidFill>
                <a:schemeClr val="accent5">
                  <a:lumMod val="50000"/>
                </a:schemeClr>
              </a:solidFill>
              <a:latin typeface="Ideal Sans SSm Book" charset="0"/>
              <a:ea typeface="Ideal Sans SSm Book" charset="0"/>
              <a:cs typeface="Ideal Sans SSm Book" charset="0"/>
            </a:rPr>
            <a:t>Maslow: Human motivation is based on seeking fulfillment and change through personal growth</a:t>
          </a:r>
        </a:p>
      </dgm:t>
    </dgm:pt>
    <dgm:pt modelId="{FD85B6CB-6FA7-4B90-96A7-DE5AE15BB8AD}" type="parTrans" cxnId="{35A97748-85FF-4DBD-A39E-D1B46F87009F}">
      <dgm:prSet/>
      <dgm:spPr/>
      <dgm:t>
        <a:bodyPr/>
        <a:lstStyle/>
        <a:p>
          <a:endParaRPr lang="en-US" sz="2800" b="0" i="0">
            <a:solidFill>
              <a:schemeClr val="accent5">
                <a:lumMod val="50000"/>
              </a:schemeClr>
            </a:solidFill>
            <a:latin typeface="Ideal Sans SSm Book" charset="0"/>
            <a:ea typeface="Ideal Sans SSm Book" charset="0"/>
            <a:cs typeface="Ideal Sans SSm Book" charset="0"/>
          </a:endParaRPr>
        </a:p>
      </dgm:t>
    </dgm:pt>
    <dgm:pt modelId="{FB619EA9-D2EA-4301-85F1-78E02028D754}" type="sibTrans" cxnId="{35A97748-85FF-4DBD-A39E-D1B46F87009F}">
      <dgm:prSet/>
      <dgm:spPr/>
      <dgm:t>
        <a:bodyPr/>
        <a:lstStyle/>
        <a:p>
          <a:endParaRPr lang="en-US" sz="2800" b="0" i="0">
            <a:solidFill>
              <a:schemeClr val="accent5">
                <a:lumMod val="50000"/>
              </a:schemeClr>
            </a:solidFill>
            <a:latin typeface="Ideal Sans SSm Book" charset="0"/>
            <a:ea typeface="Ideal Sans SSm Book" charset="0"/>
            <a:cs typeface="Ideal Sans SSm Book" charset="0"/>
          </a:endParaRPr>
        </a:p>
      </dgm:t>
    </dgm:pt>
    <dgm:pt modelId="{2FDB40A0-6A9A-4CCB-BB8F-9E9CBD916747}">
      <dgm:prSet custT="1"/>
      <dgm:spPr/>
      <dgm:t>
        <a:bodyPr/>
        <a:lstStyle/>
        <a:p>
          <a:r>
            <a:rPr lang="en-US" sz="2800" b="0" i="0" dirty="0">
              <a:solidFill>
                <a:schemeClr val="accent5">
                  <a:lumMod val="50000"/>
                </a:schemeClr>
              </a:solidFill>
              <a:latin typeface="Ideal Sans SSm Book" charset="0"/>
              <a:ea typeface="Ideal Sans SSm Book" charset="0"/>
              <a:cs typeface="Ideal Sans SSm Book" charset="0"/>
            </a:rPr>
            <a:t>Maharishi: </a:t>
          </a:r>
        </a:p>
        <a:p>
          <a:r>
            <a:rPr lang="en-US" sz="2800" b="0" i="0" dirty="0">
              <a:solidFill>
                <a:schemeClr val="accent5">
                  <a:lumMod val="50000"/>
                </a:schemeClr>
              </a:solidFill>
              <a:latin typeface="Ideal Sans SSm Book" charset="0"/>
              <a:ea typeface="Ideal Sans SSm Book" charset="0"/>
              <a:cs typeface="Ideal Sans SSm Book" charset="0"/>
            </a:rPr>
            <a:t>The nature of life is to grow. </a:t>
          </a:r>
        </a:p>
      </dgm:t>
    </dgm:pt>
    <dgm:pt modelId="{6B6A76B6-2C88-4190-8AB8-D73FB456CB8F}" type="parTrans" cxnId="{1E161BB6-B4A4-444F-B9F1-7A09B1239E0C}">
      <dgm:prSet/>
      <dgm:spPr/>
      <dgm:t>
        <a:bodyPr/>
        <a:lstStyle/>
        <a:p>
          <a:endParaRPr lang="en-US" sz="2800" b="0" i="0">
            <a:solidFill>
              <a:schemeClr val="accent5">
                <a:lumMod val="50000"/>
              </a:schemeClr>
            </a:solidFill>
            <a:latin typeface="Ideal Sans SSm Book" charset="0"/>
            <a:ea typeface="Ideal Sans SSm Book" charset="0"/>
            <a:cs typeface="Ideal Sans SSm Book" charset="0"/>
          </a:endParaRPr>
        </a:p>
      </dgm:t>
    </dgm:pt>
    <dgm:pt modelId="{BD51A6F9-CC0B-4DC6-98E4-3F2A68309468}" type="sibTrans" cxnId="{1E161BB6-B4A4-444F-B9F1-7A09B1239E0C}">
      <dgm:prSet/>
      <dgm:spPr/>
      <dgm:t>
        <a:bodyPr/>
        <a:lstStyle/>
        <a:p>
          <a:endParaRPr lang="en-US" sz="2800" b="0" i="0">
            <a:solidFill>
              <a:schemeClr val="accent5">
                <a:lumMod val="50000"/>
              </a:schemeClr>
            </a:solidFill>
            <a:latin typeface="Ideal Sans SSm Book" charset="0"/>
            <a:ea typeface="Ideal Sans SSm Book" charset="0"/>
            <a:cs typeface="Ideal Sans SSm Book" charset="0"/>
          </a:endParaRPr>
        </a:p>
      </dgm:t>
    </dgm:pt>
    <dgm:pt modelId="{3265D827-8A41-4755-9A9B-74F040F624AE}" type="pres">
      <dgm:prSet presAssocID="{6D58BDE1-CB13-4638-A75C-6C04BC1F9497}" presName="root" presStyleCnt="0">
        <dgm:presLayoutVars>
          <dgm:dir/>
          <dgm:resizeHandles val="exact"/>
        </dgm:presLayoutVars>
      </dgm:prSet>
      <dgm:spPr/>
    </dgm:pt>
    <dgm:pt modelId="{2E54A6E4-7546-44DF-BF0F-42A5F27C2A29}" type="pres">
      <dgm:prSet presAssocID="{4E1EC032-EB55-4E8B-BE86-EB55DC8DAA6F}" presName="compNode" presStyleCnt="0"/>
      <dgm:spPr/>
    </dgm:pt>
    <dgm:pt modelId="{5146AF2C-7284-495F-946E-29B2A2E6A4BE}" type="pres">
      <dgm:prSet presAssocID="{4E1EC032-EB55-4E8B-BE86-EB55DC8DAA6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ptain"/>
        </a:ext>
      </dgm:extLst>
    </dgm:pt>
    <dgm:pt modelId="{C29DCE63-948F-4CFB-A902-22085D831910}" type="pres">
      <dgm:prSet presAssocID="{4E1EC032-EB55-4E8B-BE86-EB55DC8DAA6F}" presName="spaceRect" presStyleCnt="0"/>
      <dgm:spPr/>
    </dgm:pt>
    <dgm:pt modelId="{DC9FCDDA-0425-4F66-A1A4-8E23EE0F6305}" type="pres">
      <dgm:prSet presAssocID="{4E1EC032-EB55-4E8B-BE86-EB55DC8DAA6F}" presName="textRect" presStyleLbl="revTx" presStyleIdx="0" presStyleCnt="2" custScaleX="165537" custScaleY="112537">
        <dgm:presLayoutVars>
          <dgm:chMax val="1"/>
          <dgm:chPref val="1"/>
        </dgm:presLayoutVars>
      </dgm:prSet>
      <dgm:spPr/>
    </dgm:pt>
    <dgm:pt modelId="{E28552BA-4D4D-46F1-83E3-DA66C64F9CCF}" type="pres">
      <dgm:prSet presAssocID="{FB619EA9-D2EA-4301-85F1-78E02028D754}" presName="sibTrans" presStyleCnt="0"/>
      <dgm:spPr/>
    </dgm:pt>
    <dgm:pt modelId="{188A3309-CFB5-46D9-845F-6357ECBEC3B9}" type="pres">
      <dgm:prSet presAssocID="{2FDB40A0-6A9A-4CCB-BB8F-9E9CBD916747}" presName="compNode" presStyleCnt="0"/>
      <dgm:spPr/>
    </dgm:pt>
    <dgm:pt modelId="{9593BDF7-18F7-4B9F-854F-79BFABCB634E}" type="pres">
      <dgm:prSet presAssocID="{2FDB40A0-6A9A-4CCB-BB8F-9E9CBD91674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corn"/>
        </a:ext>
      </dgm:extLst>
    </dgm:pt>
    <dgm:pt modelId="{F821F930-6B4A-4AD1-A039-F790C3776E0E}" type="pres">
      <dgm:prSet presAssocID="{2FDB40A0-6A9A-4CCB-BB8F-9E9CBD916747}" presName="spaceRect" presStyleCnt="0"/>
      <dgm:spPr/>
    </dgm:pt>
    <dgm:pt modelId="{A75D1AB6-9B1E-4D14-A3C0-B2BB4C589B81}" type="pres">
      <dgm:prSet presAssocID="{2FDB40A0-6A9A-4CCB-BB8F-9E9CBD916747}" presName="textRect" presStyleLbl="revTx" presStyleIdx="1" presStyleCnt="2">
        <dgm:presLayoutVars>
          <dgm:chMax val="1"/>
          <dgm:chPref val="1"/>
        </dgm:presLayoutVars>
      </dgm:prSet>
      <dgm:spPr/>
    </dgm:pt>
  </dgm:ptLst>
  <dgm:cxnLst>
    <dgm:cxn modelId="{35A97748-85FF-4DBD-A39E-D1B46F87009F}" srcId="{6D58BDE1-CB13-4638-A75C-6C04BC1F9497}" destId="{4E1EC032-EB55-4E8B-BE86-EB55DC8DAA6F}" srcOrd="0" destOrd="0" parTransId="{FD85B6CB-6FA7-4B90-96A7-DE5AE15BB8AD}" sibTransId="{FB619EA9-D2EA-4301-85F1-78E02028D754}"/>
    <dgm:cxn modelId="{362FBA80-D246-447E-8011-368D27456C86}" type="presOf" srcId="{2FDB40A0-6A9A-4CCB-BB8F-9E9CBD916747}" destId="{A75D1AB6-9B1E-4D14-A3C0-B2BB4C589B81}" srcOrd="0" destOrd="0" presId="urn:microsoft.com/office/officeart/2018/2/layout/IconLabelList"/>
    <dgm:cxn modelId="{1E161BB6-B4A4-444F-B9F1-7A09B1239E0C}" srcId="{6D58BDE1-CB13-4638-A75C-6C04BC1F9497}" destId="{2FDB40A0-6A9A-4CCB-BB8F-9E9CBD916747}" srcOrd="1" destOrd="0" parTransId="{6B6A76B6-2C88-4190-8AB8-D73FB456CB8F}" sibTransId="{BD51A6F9-CC0B-4DC6-98E4-3F2A68309468}"/>
    <dgm:cxn modelId="{1E9ABBEB-D162-4981-AABC-DA2974A601E7}" type="presOf" srcId="{4E1EC032-EB55-4E8B-BE86-EB55DC8DAA6F}" destId="{DC9FCDDA-0425-4F66-A1A4-8E23EE0F6305}" srcOrd="0" destOrd="0" presId="urn:microsoft.com/office/officeart/2018/2/layout/IconLabelList"/>
    <dgm:cxn modelId="{D1E6D4F3-27B0-4522-BA21-66A0B7FEE470}" type="presOf" srcId="{6D58BDE1-CB13-4638-A75C-6C04BC1F9497}" destId="{3265D827-8A41-4755-9A9B-74F040F624AE}" srcOrd="0" destOrd="0" presId="urn:microsoft.com/office/officeart/2018/2/layout/IconLabelList"/>
    <dgm:cxn modelId="{5799E823-FC61-407A-99F5-6F47133CF746}" type="presParOf" srcId="{3265D827-8A41-4755-9A9B-74F040F624AE}" destId="{2E54A6E4-7546-44DF-BF0F-42A5F27C2A29}" srcOrd="0" destOrd="0" presId="urn:microsoft.com/office/officeart/2018/2/layout/IconLabelList"/>
    <dgm:cxn modelId="{CDF1D04D-36A5-475A-8139-360F6AB8B2D6}" type="presParOf" srcId="{2E54A6E4-7546-44DF-BF0F-42A5F27C2A29}" destId="{5146AF2C-7284-495F-946E-29B2A2E6A4BE}" srcOrd="0" destOrd="0" presId="urn:microsoft.com/office/officeart/2018/2/layout/IconLabelList"/>
    <dgm:cxn modelId="{BCB7CBD1-C754-41D4-968C-E01B91600B02}" type="presParOf" srcId="{2E54A6E4-7546-44DF-BF0F-42A5F27C2A29}" destId="{C29DCE63-948F-4CFB-A902-22085D831910}" srcOrd="1" destOrd="0" presId="urn:microsoft.com/office/officeart/2018/2/layout/IconLabelList"/>
    <dgm:cxn modelId="{566D2B04-33C9-42E4-8DAA-CE7F49660142}" type="presParOf" srcId="{2E54A6E4-7546-44DF-BF0F-42A5F27C2A29}" destId="{DC9FCDDA-0425-4F66-A1A4-8E23EE0F6305}" srcOrd="2" destOrd="0" presId="urn:microsoft.com/office/officeart/2018/2/layout/IconLabelList"/>
    <dgm:cxn modelId="{6D00D2D0-E6D4-46DD-833B-656160DFA420}" type="presParOf" srcId="{3265D827-8A41-4755-9A9B-74F040F624AE}" destId="{E28552BA-4D4D-46F1-83E3-DA66C64F9CCF}" srcOrd="1" destOrd="0" presId="urn:microsoft.com/office/officeart/2018/2/layout/IconLabelList"/>
    <dgm:cxn modelId="{27927906-2878-41CD-9342-5563DC5DC6B1}" type="presParOf" srcId="{3265D827-8A41-4755-9A9B-74F040F624AE}" destId="{188A3309-CFB5-46D9-845F-6357ECBEC3B9}" srcOrd="2" destOrd="0" presId="urn:microsoft.com/office/officeart/2018/2/layout/IconLabelList"/>
    <dgm:cxn modelId="{CE849585-AF2A-44EE-9338-AC7775BB27E8}" type="presParOf" srcId="{188A3309-CFB5-46D9-845F-6357ECBEC3B9}" destId="{9593BDF7-18F7-4B9F-854F-79BFABCB634E}" srcOrd="0" destOrd="0" presId="urn:microsoft.com/office/officeart/2018/2/layout/IconLabelList"/>
    <dgm:cxn modelId="{7CC43377-8C08-47D0-BE61-39142D833089}" type="presParOf" srcId="{188A3309-CFB5-46D9-845F-6357ECBEC3B9}" destId="{F821F930-6B4A-4AD1-A039-F790C3776E0E}" srcOrd="1" destOrd="0" presId="urn:microsoft.com/office/officeart/2018/2/layout/IconLabelList"/>
    <dgm:cxn modelId="{212111A4-D581-4B02-BDFE-FBDB49FE613C}" type="presParOf" srcId="{188A3309-CFB5-46D9-845F-6357ECBEC3B9}" destId="{A75D1AB6-9B1E-4D14-A3C0-B2BB4C589B8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E3EBD9-E5D9-AB44-815D-B8F6AA00AE5F}" type="doc">
      <dgm:prSet loTypeId="urn:microsoft.com/office/officeart/2005/8/layout/hierarchy3" loCatId="hierarchy" qsTypeId="urn:microsoft.com/office/officeart/2005/8/quickstyle/simple4" qsCatId="simple" csTypeId="urn:microsoft.com/office/officeart/2005/8/colors/accent1_5" csCatId="accent1" phldr="1"/>
      <dgm:spPr/>
      <dgm:t>
        <a:bodyPr/>
        <a:lstStyle/>
        <a:p>
          <a:endParaRPr lang="en-US"/>
        </a:p>
      </dgm:t>
    </dgm:pt>
    <dgm:pt modelId="{F1724B33-AE2C-5243-A457-5C881AF91AF2}">
      <dgm:prSet/>
      <dgm:spPr>
        <a:gradFill flip="none" rotWithShape="0">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1">
              <a:lumMod val="50000"/>
            </a:schemeClr>
          </a:solidFill>
        </a:ln>
      </dgm:spPr>
      <dgm:t>
        <a:bodyPr/>
        <a:lstStyle/>
        <a:p>
          <a:pPr rtl="0"/>
          <a:r>
            <a:rPr lang="en-US" b="0" i="0">
              <a:latin typeface="Ideal Sans SSm Book" charset="0"/>
              <a:ea typeface="Ideal Sans SSm Book" charset="0"/>
              <a:cs typeface="Ideal Sans SSm Book" charset="0"/>
            </a:rPr>
            <a:t>Poor Sleep </a:t>
          </a:r>
        </a:p>
      </dgm:t>
    </dgm:pt>
    <dgm:pt modelId="{4E452874-CDD2-324F-BB86-B988E34807B8}" type="parTrans" cxnId="{7A2A4108-9DE4-5941-B2D6-DCC67181D506}">
      <dgm:prSet/>
      <dgm:spPr/>
      <dgm:t>
        <a:bodyPr/>
        <a:lstStyle/>
        <a:p>
          <a:endParaRPr lang="en-US" b="0" i="0">
            <a:latin typeface="Ideal Sans SSm Book" charset="0"/>
            <a:ea typeface="Ideal Sans SSm Book" charset="0"/>
            <a:cs typeface="Ideal Sans SSm Book" charset="0"/>
          </a:endParaRPr>
        </a:p>
      </dgm:t>
    </dgm:pt>
    <dgm:pt modelId="{435347A2-11EB-A049-A687-30884F1BB8AC}" type="sibTrans" cxnId="{7A2A4108-9DE4-5941-B2D6-DCC67181D506}">
      <dgm:prSet/>
      <dgm:spPr/>
      <dgm:t>
        <a:bodyPr/>
        <a:lstStyle/>
        <a:p>
          <a:endParaRPr lang="en-US" b="0" i="0">
            <a:latin typeface="Ideal Sans SSm Book" charset="0"/>
            <a:ea typeface="Ideal Sans SSm Book" charset="0"/>
            <a:cs typeface="Ideal Sans SSm Book" charset="0"/>
          </a:endParaRPr>
        </a:p>
      </dgm:t>
    </dgm:pt>
    <dgm:pt modelId="{B386F66C-4254-794E-9D12-04CDA728847B}">
      <dgm:prSet/>
      <dgm:spPr>
        <a:solidFill>
          <a:schemeClr val="bg1">
            <a:lumMod val="85000"/>
            <a:alpha val="90000"/>
          </a:schemeClr>
        </a:solidFill>
        <a:ln>
          <a:solidFill>
            <a:schemeClr val="bg1">
              <a:lumMod val="50000"/>
            </a:schemeClr>
          </a:solidFill>
        </a:ln>
      </dgm:spPr>
      <dgm:t>
        <a:bodyPr/>
        <a:lstStyle/>
        <a:p>
          <a:pPr rtl="0"/>
          <a:r>
            <a:rPr lang="en-US" b="0" i="0">
              <a:latin typeface="Ideal Sans SSm Book" charset="0"/>
              <a:ea typeface="Ideal Sans SSm Book" charset="0"/>
              <a:cs typeface="Ideal Sans SSm Book" charset="0"/>
            </a:rPr>
            <a:t>Fat Gain</a:t>
          </a:r>
        </a:p>
      </dgm:t>
    </dgm:pt>
    <dgm:pt modelId="{56D5C577-F05A-C647-8B84-D8B916E98372}" type="parTrans" cxnId="{72321E81-AC61-8B4C-B0FE-513E08E484BD}">
      <dgm:prSet/>
      <dgm:spPr>
        <a:ln>
          <a:solidFill>
            <a:schemeClr val="bg1">
              <a:lumMod val="50000"/>
            </a:schemeClr>
          </a:solidFill>
        </a:ln>
      </dgm:spPr>
      <dgm:t>
        <a:bodyPr/>
        <a:lstStyle/>
        <a:p>
          <a:endParaRPr lang="en-US" b="0" i="0">
            <a:latin typeface="Ideal Sans SSm Book" charset="0"/>
            <a:ea typeface="Ideal Sans SSm Book" charset="0"/>
            <a:cs typeface="Ideal Sans SSm Book" charset="0"/>
          </a:endParaRPr>
        </a:p>
      </dgm:t>
    </dgm:pt>
    <dgm:pt modelId="{B23D7FB8-E892-C34D-A28A-9BE0EF736998}" type="sibTrans" cxnId="{72321E81-AC61-8B4C-B0FE-513E08E484BD}">
      <dgm:prSet/>
      <dgm:spPr/>
      <dgm:t>
        <a:bodyPr/>
        <a:lstStyle/>
        <a:p>
          <a:endParaRPr lang="en-US" b="0" i="0">
            <a:latin typeface="Ideal Sans SSm Book" charset="0"/>
            <a:ea typeface="Ideal Sans SSm Book" charset="0"/>
            <a:cs typeface="Ideal Sans SSm Book" charset="0"/>
          </a:endParaRPr>
        </a:p>
      </dgm:t>
    </dgm:pt>
    <dgm:pt modelId="{CB155EB4-23FE-CB4E-B7E7-E67C16F8ABAC}">
      <dgm:prSet/>
      <dgm:spPr>
        <a:solidFill>
          <a:schemeClr val="bg1">
            <a:lumMod val="85000"/>
            <a:alpha val="90000"/>
          </a:schemeClr>
        </a:solidFill>
        <a:ln>
          <a:solidFill>
            <a:schemeClr val="bg1">
              <a:lumMod val="50000"/>
            </a:schemeClr>
          </a:solidFill>
        </a:ln>
      </dgm:spPr>
      <dgm:t>
        <a:bodyPr/>
        <a:lstStyle/>
        <a:p>
          <a:pPr rtl="0"/>
          <a:r>
            <a:rPr lang="en-US" b="0" i="0">
              <a:latin typeface="Ideal Sans SSm Book" charset="0"/>
              <a:ea typeface="Ideal Sans SSm Book" charset="0"/>
              <a:cs typeface="Ideal Sans SSm Book" charset="0"/>
            </a:rPr>
            <a:t>Heart Disease and Stroke</a:t>
          </a:r>
        </a:p>
      </dgm:t>
    </dgm:pt>
    <dgm:pt modelId="{D860A624-D633-0149-8A07-7BA439ACDC98}" type="parTrans" cxnId="{BFF0DA03-E584-1848-A1A1-4B03EADF559E}">
      <dgm:prSet/>
      <dgm:spPr>
        <a:ln>
          <a:solidFill>
            <a:schemeClr val="bg1">
              <a:lumMod val="50000"/>
            </a:schemeClr>
          </a:solidFill>
        </a:ln>
      </dgm:spPr>
      <dgm:t>
        <a:bodyPr/>
        <a:lstStyle/>
        <a:p>
          <a:endParaRPr lang="en-US" b="0" i="0">
            <a:latin typeface="Ideal Sans SSm Book" charset="0"/>
            <a:ea typeface="Ideal Sans SSm Book" charset="0"/>
            <a:cs typeface="Ideal Sans SSm Book" charset="0"/>
          </a:endParaRPr>
        </a:p>
      </dgm:t>
    </dgm:pt>
    <dgm:pt modelId="{D98CF27C-CA5A-E34D-A53F-0A773D7A1218}" type="sibTrans" cxnId="{BFF0DA03-E584-1848-A1A1-4B03EADF559E}">
      <dgm:prSet/>
      <dgm:spPr/>
      <dgm:t>
        <a:bodyPr/>
        <a:lstStyle/>
        <a:p>
          <a:endParaRPr lang="en-US" b="0" i="0">
            <a:latin typeface="Ideal Sans SSm Book" charset="0"/>
            <a:ea typeface="Ideal Sans SSm Book" charset="0"/>
            <a:cs typeface="Ideal Sans SSm Book" charset="0"/>
          </a:endParaRPr>
        </a:p>
      </dgm:t>
    </dgm:pt>
    <dgm:pt modelId="{D25CDAF9-95DE-0845-BA16-E1ECEEC5BC97}">
      <dgm:prSet/>
      <dgm:spPr>
        <a:solidFill>
          <a:schemeClr val="bg1">
            <a:lumMod val="85000"/>
            <a:alpha val="90000"/>
          </a:schemeClr>
        </a:solidFill>
        <a:ln>
          <a:solidFill>
            <a:schemeClr val="bg1">
              <a:lumMod val="50000"/>
            </a:schemeClr>
          </a:solidFill>
        </a:ln>
      </dgm:spPr>
      <dgm:t>
        <a:bodyPr/>
        <a:lstStyle/>
        <a:p>
          <a:pPr rtl="0"/>
          <a:r>
            <a:rPr lang="en-US" b="0" i="0">
              <a:latin typeface="Ideal Sans SSm Book" charset="0"/>
              <a:ea typeface="Ideal Sans SSm Book" charset="0"/>
              <a:cs typeface="Ideal Sans SSm Book" charset="0"/>
            </a:rPr>
            <a:t>Depression</a:t>
          </a:r>
        </a:p>
      </dgm:t>
    </dgm:pt>
    <dgm:pt modelId="{072140E2-DC87-794F-B329-5690C5468684}" type="parTrans" cxnId="{B2BB3240-32B6-4940-87C5-44A29CADF383}">
      <dgm:prSet/>
      <dgm:spPr>
        <a:ln>
          <a:solidFill>
            <a:schemeClr val="bg1">
              <a:lumMod val="50000"/>
            </a:schemeClr>
          </a:solidFill>
        </a:ln>
      </dgm:spPr>
      <dgm:t>
        <a:bodyPr/>
        <a:lstStyle/>
        <a:p>
          <a:endParaRPr lang="en-US" b="0" i="0">
            <a:latin typeface="Ideal Sans SSm Book" charset="0"/>
            <a:ea typeface="Ideal Sans SSm Book" charset="0"/>
            <a:cs typeface="Ideal Sans SSm Book" charset="0"/>
          </a:endParaRPr>
        </a:p>
      </dgm:t>
    </dgm:pt>
    <dgm:pt modelId="{2A427BB8-3491-2347-BFAF-CFB6B972DB1C}" type="sibTrans" cxnId="{B2BB3240-32B6-4940-87C5-44A29CADF383}">
      <dgm:prSet/>
      <dgm:spPr/>
      <dgm:t>
        <a:bodyPr/>
        <a:lstStyle/>
        <a:p>
          <a:endParaRPr lang="en-US" b="0" i="0">
            <a:latin typeface="Ideal Sans SSm Book" charset="0"/>
            <a:ea typeface="Ideal Sans SSm Book" charset="0"/>
            <a:cs typeface="Ideal Sans SSm Book" charset="0"/>
          </a:endParaRPr>
        </a:p>
      </dgm:t>
    </dgm:pt>
    <dgm:pt modelId="{914D3109-2F6B-D442-B71C-AD389151AB46}">
      <dgm:prSet/>
      <dgm:spPr>
        <a:solidFill>
          <a:schemeClr val="bg1">
            <a:lumMod val="85000"/>
            <a:alpha val="90000"/>
          </a:schemeClr>
        </a:solidFill>
        <a:ln>
          <a:solidFill>
            <a:schemeClr val="bg1">
              <a:lumMod val="50000"/>
            </a:schemeClr>
          </a:solidFill>
        </a:ln>
      </dgm:spPr>
      <dgm:t>
        <a:bodyPr/>
        <a:lstStyle/>
        <a:p>
          <a:pPr rtl="0"/>
          <a:r>
            <a:rPr lang="en-US" b="0" i="0">
              <a:latin typeface="Ideal Sans SSm Book" charset="0"/>
              <a:ea typeface="Ideal Sans SSm Book" charset="0"/>
              <a:cs typeface="Ideal Sans SSm Book" charset="0"/>
            </a:rPr>
            <a:t>Increased Inflammation</a:t>
          </a:r>
        </a:p>
      </dgm:t>
    </dgm:pt>
    <dgm:pt modelId="{C1F2577B-0471-8948-AFBC-6661C7788A52}" type="parTrans" cxnId="{46C54B2D-34F4-FC46-BDEF-D98802DD7ED6}">
      <dgm:prSet/>
      <dgm:spPr>
        <a:ln>
          <a:solidFill>
            <a:schemeClr val="bg1">
              <a:lumMod val="50000"/>
            </a:schemeClr>
          </a:solidFill>
        </a:ln>
      </dgm:spPr>
      <dgm:t>
        <a:bodyPr/>
        <a:lstStyle/>
        <a:p>
          <a:endParaRPr lang="en-US" b="0" i="0">
            <a:latin typeface="Ideal Sans SSm Book" charset="0"/>
            <a:ea typeface="Ideal Sans SSm Book" charset="0"/>
            <a:cs typeface="Ideal Sans SSm Book" charset="0"/>
          </a:endParaRPr>
        </a:p>
      </dgm:t>
    </dgm:pt>
    <dgm:pt modelId="{B018F613-3369-9145-8C18-66008E470961}" type="sibTrans" cxnId="{46C54B2D-34F4-FC46-BDEF-D98802DD7ED6}">
      <dgm:prSet/>
      <dgm:spPr/>
      <dgm:t>
        <a:bodyPr/>
        <a:lstStyle/>
        <a:p>
          <a:endParaRPr lang="en-US" b="0" i="0">
            <a:latin typeface="Ideal Sans SSm Book" charset="0"/>
            <a:ea typeface="Ideal Sans SSm Book" charset="0"/>
            <a:cs typeface="Ideal Sans SSm Book" charset="0"/>
          </a:endParaRPr>
        </a:p>
      </dgm:t>
    </dgm:pt>
    <dgm:pt modelId="{954F1A8E-2173-714D-8604-DC1FFADC2D71}">
      <dgm:prSet/>
      <dgm:spPr>
        <a:gradFill flip="none" rotWithShape="1">
          <a:gsLst>
            <a:gs pos="0">
              <a:schemeClr val="accent5">
                <a:lumMod val="40000"/>
                <a:lumOff val="60000"/>
              </a:schemeClr>
            </a:gs>
            <a:gs pos="31000">
              <a:schemeClr val="accent5">
                <a:lumMod val="95000"/>
                <a:lumOff val="5000"/>
              </a:schemeClr>
            </a:gs>
            <a:gs pos="82000">
              <a:schemeClr val="accent5">
                <a:lumMod val="60000"/>
              </a:schemeClr>
            </a:gs>
          </a:gsLst>
          <a:lin ang="16200000" scaled="0"/>
          <a:tileRect/>
        </a:gradFill>
      </dgm:spPr>
      <dgm:t>
        <a:bodyPr/>
        <a:lstStyle/>
        <a:p>
          <a:pPr rtl="0"/>
          <a:r>
            <a:rPr lang="en-US" b="0" i="0">
              <a:latin typeface="Ideal Sans SSm Book" charset="0"/>
              <a:ea typeface="Ideal Sans SSm Book" charset="0"/>
              <a:cs typeface="Ideal Sans SSm Book" charset="0"/>
            </a:rPr>
            <a:t>Good Sleep</a:t>
          </a:r>
        </a:p>
      </dgm:t>
    </dgm:pt>
    <dgm:pt modelId="{5801D5DC-0A86-9E42-9229-F4FD7B47F65C}" type="parTrans" cxnId="{BEE07451-9DDC-2342-86C3-9ABA3751F05B}">
      <dgm:prSet/>
      <dgm:spPr/>
      <dgm:t>
        <a:bodyPr/>
        <a:lstStyle/>
        <a:p>
          <a:endParaRPr lang="en-US" b="0" i="0">
            <a:latin typeface="Ideal Sans SSm Book" charset="0"/>
            <a:ea typeface="Ideal Sans SSm Book" charset="0"/>
            <a:cs typeface="Ideal Sans SSm Book" charset="0"/>
          </a:endParaRPr>
        </a:p>
      </dgm:t>
    </dgm:pt>
    <dgm:pt modelId="{062FAC31-9443-2A4D-9A8B-487DDA8DD7FA}" type="sibTrans" cxnId="{BEE07451-9DDC-2342-86C3-9ABA3751F05B}">
      <dgm:prSet/>
      <dgm:spPr/>
      <dgm:t>
        <a:bodyPr/>
        <a:lstStyle/>
        <a:p>
          <a:endParaRPr lang="en-US" b="0" i="0">
            <a:latin typeface="Ideal Sans SSm Book" charset="0"/>
            <a:ea typeface="Ideal Sans SSm Book" charset="0"/>
            <a:cs typeface="Ideal Sans SSm Book" charset="0"/>
          </a:endParaRPr>
        </a:p>
      </dgm:t>
    </dgm:pt>
    <dgm:pt modelId="{0C2E7C1F-BD7B-7E41-BCAF-890E9E65E86B}">
      <dgm:prSet/>
      <dgm:spPr>
        <a:solidFill>
          <a:schemeClr val="accent5">
            <a:lumMod val="40000"/>
            <a:lumOff val="60000"/>
            <a:alpha val="90000"/>
          </a:schemeClr>
        </a:solidFill>
      </dgm:spPr>
      <dgm:t>
        <a:bodyPr/>
        <a:lstStyle/>
        <a:p>
          <a:pPr rtl="0"/>
          <a:r>
            <a:rPr lang="en-US" b="0" i="0">
              <a:solidFill>
                <a:schemeClr val="accent5">
                  <a:lumMod val="50000"/>
                </a:schemeClr>
              </a:solidFill>
              <a:latin typeface="Ideal Sans SSm Book" charset="0"/>
              <a:ea typeface="Ideal Sans SSm Book" charset="0"/>
              <a:cs typeface="Ideal Sans SSm Book" charset="0"/>
            </a:rPr>
            <a:t>Eat Fewer Calories</a:t>
          </a:r>
        </a:p>
      </dgm:t>
    </dgm:pt>
    <dgm:pt modelId="{88A6A7FC-C1AF-7646-84E8-DD5E23BDA841}" type="parTrans" cxnId="{94029573-5465-AA46-B55C-2808D3423AD2}">
      <dgm:prSet/>
      <dgm:spPr/>
      <dgm:t>
        <a:bodyPr/>
        <a:lstStyle/>
        <a:p>
          <a:endParaRPr lang="en-US" b="0" i="0">
            <a:latin typeface="Ideal Sans SSm Book" charset="0"/>
            <a:ea typeface="Ideal Sans SSm Book" charset="0"/>
            <a:cs typeface="Ideal Sans SSm Book" charset="0"/>
          </a:endParaRPr>
        </a:p>
      </dgm:t>
    </dgm:pt>
    <dgm:pt modelId="{8A95024F-62B9-7245-90CD-16D1B4760E2F}" type="sibTrans" cxnId="{94029573-5465-AA46-B55C-2808D3423AD2}">
      <dgm:prSet/>
      <dgm:spPr/>
      <dgm:t>
        <a:bodyPr/>
        <a:lstStyle/>
        <a:p>
          <a:endParaRPr lang="en-US" b="0" i="0">
            <a:latin typeface="Ideal Sans SSm Book" charset="0"/>
            <a:ea typeface="Ideal Sans SSm Book" charset="0"/>
            <a:cs typeface="Ideal Sans SSm Book" charset="0"/>
          </a:endParaRPr>
        </a:p>
      </dgm:t>
    </dgm:pt>
    <dgm:pt modelId="{E34DD506-CBDE-9A41-94A5-A03A85DFBBD2}">
      <dgm:prSet/>
      <dgm:spPr>
        <a:solidFill>
          <a:schemeClr val="accent5">
            <a:lumMod val="40000"/>
            <a:lumOff val="60000"/>
            <a:alpha val="90000"/>
          </a:schemeClr>
        </a:solidFill>
      </dgm:spPr>
      <dgm:t>
        <a:bodyPr/>
        <a:lstStyle/>
        <a:p>
          <a:pPr rtl="0"/>
          <a:r>
            <a:rPr lang="en-US" b="0" i="0">
              <a:solidFill>
                <a:schemeClr val="accent5">
                  <a:lumMod val="50000"/>
                </a:schemeClr>
              </a:solidFill>
              <a:latin typeface="Ideal Sans SSm Book" charset="0"/>
              <a:ea typeface="Ideal Sans SSm Book" charset="0"/>
              <a:cs typeface="Ideal Sans SSm Book" charset="0"/>
            </a:rPr>
            <a:t>Concentration and Productivity</a:t>
          </a:r>
        </a:p>
      </dgm:t>
    </dgm:pt>
    <dgm:pt modelId="{633287A8-FA65-3244-8E82-163B21BCA3AA}" type="parTrans" cxnId="{8745D4B1-04BF-5942-A296-54824238A90B}">
      <dgm:prSet/>
      <dgm:spPr/>
      <dgm:t>
        <a:bodyPr/>
        <a:lstStyle/>
        <a:p>
          <a:endParaRPr lang="en-US" b="0" i="0">
            <a:latin typeface="Ideal Sans SSm Book" charset="0"/>
            <a:ea typeface="Ideal Sans SSm Book" charset="0"/>
            <a:cs typeface="Ideal Sans SSm Book" charset="0"/>
          </a:endParaRPr>
        </a:p>
      </dgm:t>
    </dgm:pt>
    <dgm:pt modelId="{5D8EF65F-5DBF-B24C-9E84-BB91B64D2C52}" type="sibTrans" cxnId="{8745D4B1-04BF-5942-A296-54824238A90B}">
      <dgm:prSet/>
      <dgm:spPr/>
      <dgm:t>
        <a:bodyPr/>
        <a:lstStyle/>
        <a:p>
          <a:endParaRPr lang="en-US" b="0" i="0">
            <a:latin typeface="Ideal Sans SSm Book" charset="0"/>
            <a:ea typeface="Ideal Sans SSm Book" charset="0"/>
            <a:cs typeface="Ideal Sans SSm Book" charset="0"/>
          </a:endParaRPr>
        </a:p>
      </dgm:t>
    </dgm:pt>
    <dgm:pt modelId="{BF465AEF-44B1-FF4D-AE67-74FEF0902D8D}">
      <dgm:prSet/>
      <dgm:spPr>
        <a:solidFill>
          <a:schemeClr val="accent5">
            <a:lumMod val="40000"/>
            <a:lumOff val="60000"/>
            <a:alpha val="90000"/>
          </a:schemeClr>
        </a:solidFill>
      </dgm:spPr>
      <dgm:t>
        <a:bodyPr/>
        <a:lstStyle/>
        <a:p>
          <a:pPr rtl="0"/>
          <a:r>
            <a:rPr lang="en-US" b="0" i="0">
              <a:solidFill>
                <a:schemeClr val="accent5">
                  <a:lumMod val="50000"/>
                </a:schemeClr>
              </a:solidFill>
              <a:latin typeface="Ideal Sans SSm Book" charset="0"/>
              <a:ea typeface="Ideal Sans SSm Book" charset="0"/>
              <a:cs typeface="Ideal Sans SSm Book" charset="0"/>
            </a:rPr>
            <a:t>Athletic Performance</a:t>
          </a:r>
        </a:p>
      </dgm:t>
    </dgm:pt>
    <dgm:pt modelId="{61323554-996A-0A4C-8BF6-36A5B1D2C6DE}" type="parTrans" cxnId="{CEEA267E-2D20-0C41-B4D2-46B5AFF46C23}">
      <dgm:prSet/>
      <dgm:spPr/>
      <dgm:t>
        <a:bodyPr/>
        <a:lstStyle/>
        <a:p>
          <a:endParaRPr lang="en-US" b="0" i="0">
            <a:latin typeface="Ideal Sans SSm Book" charset="0"/>
            <a:ea typeface="Ideal Sans SSm Book" charset="0"/>
            <a:cs typeface="Ideal Sans SSm Book" charset="0"/>
          </a:endParaRPr>
        </a:p>
      </dgm:t>
    </dgm:pt>
    <dgm:pt modelId="{F5931B60-DE89-9648-B3A1-4F1F4115C17B}" type="sibTrans" cxnId="{CEEA267E-2D20-0C41-B4D2-46B5AFF46C23}">
      <dgm:prSet/>
      <dgm:spPr/>
      <dgm:t>
        <a:bodyPr/>
        <a:lstStyle/>
        <a:p>
          <a:endParaRPr lang="en-US" b="0" i="0">
            <a:latin typeface="Ideal Sans SSm Book" charset="0"/>
            <a:ea typeface="Ideal Sans SSm Book" charset="0"/>
            <a:cs typeface="Ideal Sans SSm Book" charset="0"/>
          </a:endParaRPr>
        </a:p>
      </dgm:t>
    </dgm:pt>
    <dgm:pt modelId="{3DD229C7-529C-2E46-8EE3-B59737F1DE6E}">
      <dgm:prSet/>
      <dgm:spPr>
        <a:solidFill>
          <a:schemeClr val="accent5">
            <a:lumMod val="40000"/>
            <a:lumOff val="60000"/>
            <a:alpha val="90000"/>
          </a:schemeClr>
        </a:solidFill>
      </dgm:spPr>
      <dgm:t>
        <a:bodyPr/>
        <a:lstStyle/>
        <a:p>
          <a:pPr rtl="0"/>
          <a:r>
            <a:rPr lang="en-US" b="0" i="0">
              <a:solidFill>
                <a:schemeClr val="accent5">
                  <a:lumMod val="50000"/>
                </a:schemeClr>
              </a:solidFill>
              <a:latin typeface="Ideal Sans SSm Book" charset="0"/>
              <a:ea typeface="Ideal Sans SSm Book" charset="0"/>
              <a:cs typeface="Ideal Sans SSm Book" charset="0"/>
            </a:rPr>
            <a:t>Immune Function</a:t>
          </a:r>
        </a:p>
      </dgm:t>
    </dgm:pt>
    <dgm:pt modelId="{26A9C55E-5BA3-EE4E-8E3E-F449897D80C5}" type="parTrans" cxnId="{09185751-2987-2246-B846-7DCFF84F9FE4}">
      <dgm:prSet/>
      <dgm:spPr/>
      <dgm:t>
        <a:bodyPr/>
        <a:lstStyle/>
        <a:p>
          <a:endParaRPr lang="en-US" b="0" i="0">
            <a:latin typeface="Ideal Sans SSm Book" charset="0"/>
            <a:ea typeface="Ideal Sans SSm Book" charset="0"/>
            <a:cs typeface="Ideal Sans SSm Book" charset="0"/>
          </a:endParaRPr>
        </a:p>
      </dgm:t>
    </dgm:pt>
    <dgm:pt modelId="{090059E4-2953-C147-99BD-38150D535091}" type="sibTrans" cxnId="{09185751-2987-2246-B846-7DCFF84F9FE4}">
      <dgm:prSet/>
      <dgm:spPr/>
      <dgm:t>
        <a:bodyPr/>
        <a:lstStyle/>
        <a:p>
          <a:endParaRPr lang="en-US" b="0" i="0">
            <a:latin typeface="Ideal Sans SSm Book" charset="0"/>
            <a:ea typeface="Ideal Sans SSm Book" charset="0"/>
            <a:cs typeface="Ideal Sans SSm Book" charset="0"/>
          </a:endParaRPr>
        </a:p>
      </dgm:t>
    </dgm:pt>
    <dgm:pt modelId="{434286C0-9E7A-2940-8CF9-29F3EAB6642E}" type="pres">
      <dgm:prSet presAssocID="{3DE3EBD9-E5D9-AB44-815D-B8F6AA00AE5F}" presName="diagram" presStyleCnt="0">
        <dgm:presLayoutVars>
          <dgm:chPref val="1"/>
          <dgm:dir/>
          <dgm:animOne val="branch"/>
          <dgm:animLvl val="lvl"/>
          <dgm:resizeHandles/>
        </dgm:presLayoutVars>
      </dgm:prSet>
      <dgm:spPr/>
    </dgm:pt>
    <dgm:pt modelId="{3C27CC7D-8A69-8543-A1F2-A99538148F5B}" type="pres">
      <dgm:prSet presAssocID="{F1724B33-AE2C-5243-A457-5C881AF91AF2}" presName="root" presStyleCnt="0"/>
      <dgm:spPr/>
    </dgm:pt>
    <dgm:pt modelId="{AA91699A-F12F-AF41-90C5-1F5BA4C8D447}" type="pres">
      <dgm:prSet presAssocID="{F1724B33-AE2C-5243-A457-5C881AF91AF2}" presName="rootComposite" presStyleCnt="0"/>
      <dgm:spPr/>
    </dgm:pt>
    <dgm:pt modelId="{F3F493D3-7705-4D4D-8F11-D6ADBF47D9B7}" type="pres">
      <dgm:prSet presAssocID="{F1724B33-AE2C-5243-A457-5C881AF91AF2}" presName="rootText" presStyleLbl="node1" presStyleIdx="0" presStyleCnt="2" custScaleX="132724" custLinFactNeighborX="-47998" custLinFactNeighborY="164"/>
      <dgm:spPr/>
    </dgm:pt>
    <dgm:pt modelId="{6873BD5D-6CF1-D844-9AA7-FEB02250EFD8}" type="pres">
      <dgm:prSet presAssocID="{F1724B33-AE2C-5243-A457-5C881AF91AF2}" presName="rootConnector" presStyleLbl="node1" presStyleIdx="0" presStyleCnt="2"/>
      <dgm:spPr/>
    </dgm:pt>
    <dgm:pt modelId="{4833B2E0-CB50-3C47-8167-B2C333E41354}" type="pres">
      <dgm:prSet presAssocID="{F1724B33-AE2C-5243-A457-5C881AF91AF2}" presName="childShape" presStyleCnt="0"/>
      <dgm:spPr/>
    </dgm:pt>
    <dgm:pt modelId="{54304ECF-0152-684D-8065-26D496DDE460}" type="pres">
      <dgm:prSet presAssocID="{56D5C577-F05A-C647-8B84-D8B916E98372}" presName="Name13" presStyleLbl="parChTrans1D2" presStyleIdx="0" presStyleCnt="8"/>
      <dgm:spPr/>
    </dgm:pt>
    <dgm:pt modelId="{26DD7527-0E8E-704F-8100-0199D06F085A}" type="pres">
      <dgm:prSet presAssocID="{B386F66C-4254-794E-9D12-04CDA728847B}" presName="childText" presStyleLbl="bgAcc1" presStyleIdx="0" presStyleCnt="8" custScaleX="132211" custLinFactNeighborX="-59998" custLinFactNeighborY="164">
        <dgm:presLayoutVars>
          <dgm:bulletEnabled val="1"/>
        </dgm:presLayoutVars>
      </dgm:prSet>
      <dgm:spPr/>
    </dgm:pt>
    <dgm:pt modelId="{0CC67E34-FACE-7D42-BBD9-AC6260541DDB}" type="pres">
      <dgm:prSet presAssocID="{D860A624-D633-0149-8A07-7BA439ACDC98}" presName="Name13" presStyleLbl="parChTrans1D2" presStyleIdx="1" presStyleCnt="8"/>
      <dgm:spPr/>
    </dgm:pt>
    <dgm:pt modelId="{A8F6B97C-135C-DA4E-ADE0-D2CDA58C81C6}" type="pres">
      <dgm:prSet presAssocID="{CB155EB4-23FE-CB4E-B7E7-E67C16F8ABAC}" presName="childText" presStyleLbl="bgAcc1" presStyleIdx="1" presStyleCnt="8" custScaleX="132211" custLinFactNeighborX="-59998" custLinFactNeighborY="164">
        <dgm:presLayoutVars>
          <dgm:bulletEnabled val="1"/>
        </dgm:presLayoutVars>
      </dgm:prSet>
      <dgm:spPr/>
    </dgm:pt>
    <dgm:pt modelId="{23B1D8B7-8706-1245-B967-F4CA7BDFA184}" type="pres">
      <dgm:prSet presAssocID="{072140E2-DC87-794F-B329-5690C5468684}" presName="Name13" presStyleLbl="parChTrans1D2" presStyleIdx="2" presStyleCnt="8"/>
      <dgm:spPr/>
    </dgm:pt>
    <dgm:pt modelId="{F092AD66-4658-1746-B01B-64D4E370AFC1}" type="pres">
      <dgm:prSet presAssocID="{D25CDAF9-95DE-0845-BA16-E1ECEEC5BC97}" presName="childText" presStyleLbl="bgAcc1" presStyleIdx="2" presStyleCnt="8" custScaleX="132211" custLinFactNeighborX="-59998" custLinFactNeighborY="164">
        <dgm:presLayoutVars>
          <dgm:bulletEnabled val="1"/>
        </dgm:presLayoutVars>
      </dgm:prSet>
      <dgm:spPr/>
    </dgm:pt>
    <dgm:pt modelId="{BC00707F-FA1A-FF48-ADE8-1842B43BF4DB}" type="pres">
      <dgm:prSet presAssocID="{C1F2577B-0471-8948-AFBC-6661C7788A52}" presName="Name13" presStyleLbl="parChTrans1D2" presStyleIdx="3" presStyleCnt="8"/>
      <dgm:spPr/>
    </dgm:pt>
    <dgm:pt modelId="{AE95F6C0-0DEF-F84E-AA8C-9F5DA82A5B01}" type="pres">
      <dgm:prSet presAssocID="{914D3109-2F6B-D442-B71C-AD389151AB46}" presName="childText" presStyleLbl="bgAcc1" presStyleIdx="3" presStyleCnt="8" custScaleX="132211" custLinFactNeighborX="-59998" custLinFactNeighborY="164">
        <dgm:presLayoutVars>
          <dgm:bulletEnabled val="1"/>
        </dgm:presLayoutVars>
      </dgm:prSet>
      <dgm:spPr/>
    </dgm:pt>
    <dgm:pt modelId="{BBBE92EF-E37C-D544-BC6A-36853523AB7D}" type="pres">
      <dgm:prSet presAssocID="{954F1A8E-2173-714D-8604-DC1FFADC2D71}" presName="root" presStyleCnt="0"/>
      <dgm:spPr/>
    </dgm:pt>
    <dgm:pt modelId="{C122FDCD-1411-8940-B27E-4A1E27666A29}" type="pres">
      <dgm:prSet presAssocID="{954F1A8E-2173-714D-8604-DC1FFADC2D71}" presName="rootComposite" presStyleCnt="0"/>
      <dgm:spPr/>
    </dgm:pt>
    <dgm:pt modelId="{D48FE91D-ED0F-F64C-A508-C9C8C44563B1}" type="pres">
      <dgm:prSet presAssocID="{954F1A8E-2173-714D-8604-DC1FFADC2D71}" presName="rootText" presStyleLbl="node1" presStyleIdx="1" presStyleCnt="2" custScaleX="133231" custLinFactNeighborY="1391"/>
      <dgm:spPr/>
    </dgm:pt>
    <dgm:pt modelId="{0E463CF0-D099-5245-B14A-8037986A4C7A}" type="pres">
      <dgm:prSet presAssocID="{954F1A8E-2173-714D-8604-DC1FFADC2D71}" presName="rootConnector" presStyleLbl="node1" presStyleIdx="1" presStyleCnt="2"/>
      <dgm:spPr/>
    </dgm:pt>
    <dgm:pt modelId="{8B4E512F-A7CC-A14F-A996-4DD802DC228E}" type="pres">
      <dgm:prSet presAssocID="{954F1A8E-2173-714D-8604-DC1FFADC2D71}" presName="childShape" presStyleCnt="0"/>
      <dgm:spPr/>
    </dgm:pt>
    <dgm:pt modelId="{1C4D9182-4B7B-D248-AD43-43E70BF2AC1F}" type="pres">
      <dgm:prSet presAssocID="{88A6A7FC-C1AF-7646-84E8-DD5E23BDA841}" presName="Name13" presStyleLbl="parChTrans1D2" presStyleIdx="4" presStyleCnt="8"/>
      <dgm:spPr/>
    </dgm:pt>
    <dgm:pt modelId="{D543CE08-7D8D-8640-8895-FB3ACD11147B}" type="pres">
      <dgm:prSet presAssocID="{0C2E7C1F-BD7B-7E41-BCAF-890E9E65E86B}" presName="childText" presStyleLbl="bgAcc1" presStyleIdx="4" presStyleCnt="8" custScaleX="131204">
        <dgm:presLayoutVars>
          <dgm:bulletEnabled val="1"/>
        </dgm:presLayoutVars>
      </dgm:prSet>
      <dgm:spPr/>
    </dgm:pt>
    <dgm:pt modelId="{10EFA190-29AF-F94F-8051-AA8F2B88B345}" type="pres">
      <dgm:prSet presAssocID="{633287A8-FA65-3244-8E82-163B21BCA3AA}" presName="Name13" presStyleLbl="parChTrans1D2" presStyleIdx="5" presStyleCnt="8"/>
      <dgm:spPr/>
    </dgm:pt>
    <dgm:pt modelId="{68C0DC70-2AD5-AA41-A7C2-1E70E0C52557}" type="pres">
      <dgm:prSet presAssocID="{E34DD506-CBDE-9A41-94A5-A03A85DFBBD2}" presName="childText" presStyleLbl="bgAcc1" presStyleIdx="5" presStyleCnt="8" custScaleX="131204">
        <dgm:presLayoutVars>
          <dgm:bulletEnabled val="1"/>
        </dgm:presLayoutVars>
      </dgm:prSet>
      <dgm:spPr/>
    </dgm:pt>
    <dgm:pt modelId="{FE5EA7CF-C123-1E4C-8837-E9275C59D823}" type="pres">
      <dgm:prSet presAssocID="{61323554-996A-0A4C-8BF6-36A5B1D2C6DE}" presName="Name13" presStyleLbl="parChTrans1D2" presStyleIdx="6" presStyleCnt="8"/>
      <dgm:spPr/>
    </dgm:pt>
    <dgm:pt modelId="{042BD11F-52AC-524F-A0C4-2E8D46F27E74}" type="pres">
      <dgm:prSet presAssocID="{BF465AEF-44B1-FF4D-AE67-74FEF0902D8D}" presName="childText" presStyleLbl="bgAcc1" presStyleIdx="6" presStyleCnt="8" custScaleX="131204">
        <dgm:presLayoutVars>
          <dgm:bulletEnabled val="1"/>
        </dgm:presLayoutVars>
      </dgm:prSet>
      <dgm:spPr/>
    </dgm:pt>
    <dgm:pt modelId="{27AA7F9A-9048-A945-BBAC-A103BFD66E0E}" type="pres">
      <dgm:prSet presAssocID="{26A9C55E-5BA3-EE4E-8E3E-F449897D80C5}" presName="Name13" presStyleLbl="parChTrans1D2" presStyleIdx="7" presStyleCnt="8"/>
      <dgm:spPr/>
    </dgm:pt>
    <dgm:pt modelId="{C290F1DE-4EF8-0648-8C23-3869907C020F}" type="pres">
      <dgm:prSet presAssocID="{3DD229C7-529C-2E46-8EE3-B59737F1DE6E}" presName="childText" presStyleLbl="bgAcc1" presStyleIdx="7" presStyleCnt="8" custScaleX="131204">
        <dgm:presLayoutVars>
          <dgm:bulletEnabled val="1"/>
        </dgm:presLayoutVars>
      </dgm:prSet>
      <dgm:spPr/>
    </dgm:pt>
  </dgm:ptLst>
  <dgm:cxnLst>
    <dgm:cxn modelId="{BFF0DA03-E584-1848-A1A1-4B03EADF559E}" srcId="{F1724B33-AE2C-5243-A457-5C881AF91AF2}" destId="{CB155EB4-23FE-CB4E-B7E7-E67C16F8ABAC}" srcOrd="1" destOrd="0" parTransId="{D860A624-D633-0149-8A07-7BA439ACDC98}" sibTransId="{D98CF27C-CA5A-E34D-A53F-0A773D7A1218}"/>
    <dgm:cxn modelId="{7A2A4108-9DE4-5941-B2D6-DCC67181D506}" srcId="{3DE3EBD9-E5D9-AB44-815D-B8F6AA00AE5F}" destId="{F1724B33-AE2C-5243-A457-5C881AF91AF2}" srcOrd="0" destOrd="0" parTransId="{4E452874-CDD2-324F-BB86-B988E34807B8}" sibTransId="{435347A2-11EB-A049-A687-30884F1BB8AC}"/>
    <dgm:cxn modelId="{3368C718-136D-1841-AF8E-1BBC04C882A5}" type="presOf" srcId="{954F1A8E-2173-714D-8604-DC1FFADC2D71}" destId="{0E463CF0-D099-5245-B14A-8037986A4C7A}" srcOrd="1" destOrd="0" presId="urn:microsoft.com/office/officeart/2005/8/layout/hierarchy3"/>
    <dgm:cxn modelId="{131B612C-DF39-2D40-AD3A-37E9E4C199F4}" type="presOf" srcId="{F1724B33-AE2C-5243-A457-5C881AF91AF2}" destId="{F3F493D3-7705-4D4D-8F11-D6ADBF47D9B7}" srcOrd="0" destOrd="0" presId="urn:microsoft.com/office/officeart/2005/8/layout/hierarchy3"/>
    <dgm:cxn modelId="{46C54B2D-34F4-FC46-BDEF-D98802DD7ED6}" srcId="{F1724B33-AE2C-5243-A457-5C881AF91AF2}" destId="{914D3109-2F6B-D442-B71C-AD389151AB46}" srcOrd="3" destOrd="0" parTransId="{C1F2577B-0471-8948-AFBC-6661C7788A52}" sibTransId="{B018F613-3369-9145-8C18-66008E470961}"/>
    <dgm:cxn modelId="{EE43382F-57E8-E04D-9C40-47E19835AB33}" type="presOf" srcId="{954F1A8E-2173-714D-8604-DC1FFADC2D71}" destId="{D48FE91D-ED0F-F64C-A508-C9C8C44563B1}" srcOrd="0" destOrd="0" presId="urn:microsoft.com/office/officeart/2005/8/layout/hierarchy3"/>
    <dgm:cxn modelId="{77DD3C35-DB28-8E4D-90B6-92BFB73F3EF9}" type="presOf" srcId="{E34DD506-CBDE-9A41-94A5-A03A85DFBBD2}" destId="{68C0DC70-2AD5-AA41-A7C2-1E70E0C52557}" srcOrd="0" destOrd="0" presId="urn:microsoft.com/office/officeart/2005/8/layout/hierarchy3"/>
    <dgm:cxn modelId="{0D012F39-ADFD-8C40-B83F-32A7E45C7DC2}" type="presOf" srcId="{D860A624-D633-0149-8A07-7BA439ACDC98}" destId="{0CC67E34-FACE-7D42-BBD9-AC6260541DDB}" srcOrd="0" destOrd="0" presId="urn:microsoft.com/office/officeart/2005/8/layout/hierarchy3"/>
    <dgm:cxn modelId="{B2BB3240-32B6-4940-87C5-44A29CADF383}" srcId="{F1724B33-AE2C-5243-A457-5C881AF91AF2}" destId="{D25CDAF9-95DE-0845-BA16-E1ECEEC5BC97}" srcOrd="2" destOrd="0" parTransId="{072140E2-DC87-794F-B329-5690C5468684}" sibTransId="{2A427BB8-3491-2347-BFAF-CFB6B972DB1C}"/>
    <dgm:cxn modelId="{4E88E440-5ED5-374C-94A5-3EA5D0934408}" type="presOf" srcId="{B386F66C-4254-794E-9D12-04CDA728847B}" destId="{26DD7527-0E8E-704F-8100-0199D06F085A}" srcOrd="0" destOrd="0" presId="urn:microsoft.com/office/officeart/2005/8/layout/hierarchy3"/>
    <dgm:cxn modelId="{09185751-2987-2246-B846-7DCFF84F9FE4}" srcId="{954F1A8E-2173-714D-8604-DC1FFADC2D71}" destId="{3DD229C7-529C-2E46-8EE3-B59737F1DE6E}" srcOrd="3" destOrd="0" parTransId="{26A9C55E-5BA3-EE4E-8E3E-F449897D80C5}" sibTransId="{090059E4-2953-C147-99BD-38150D535091}"/>
    <dgm:cxn modelId="{BEE07451-9DDC-2342-86C3-9ABA3751F05B}" srcId="{3DE3EBD9-E5D9-AB44-815D-B8F6AA00AE5F}" destId="{954F1A8E-2173-714D-8604-DC1FFADC2D71}" srcOrd="1" destOrd="0" parTransId="{5801D5DC-0A86-9E42-9229-F4FD7B47F65C}" sibTransId="{062FAC31-9443-2A4D-9A8B-487DDA8DD7FA}"/>
    <dgm:cxn modelId="{EF3C0762-53F4-F643-ADCA-106AA5C2BAA0}" type="presOf" srcId="{3DD229C7-529C-2E46-8EE3-B59737F1DE6E}" destId="{C290F1DE-4EF8-0648-8C23-3869907C020F}" srcOrd="0" destOrd="0" presId="urn:microsoft.com/office/officeart/2005/8/layout/hierarchy3"/>
    <dgm:cxn modelId="{0DADD066-1548-F146-96A3-4C32F3B4F850}" type="presOf" srcId="{F1724B33-AE2C-5243-A457-5C881AF91AF2}" destId="{6873BD5D-6CF1-D844-9AA7-FEB02250EFD8}" srcOrd="1" destOrd="0" presId="urn:microsoft.com/office/officeart/2005/8/layout/hierarchy3"/>
    <dgm:cxn modelId="{EB414569-2EF8-8649-B330-4A514C95C9B9}" type="presOf" srcId="{633287A8-FA65-3244-8E82-163B21BCA3AA}" destId="{10EFA190-29AF-F94F-8051-AA8F2B88B345}" srcOrd="0" destOrd="0" presId="urn:microsoft.com/office/officeart/2005/8/layout/hierarchy3"/>
    <dgm:cxn modelId="{94029573-5465-AA46-B55C-2808D3423AD2}" srcId="{954F1A8E-2173-714D-8604-DC1FFADC2D71}" destId="{0C2E7C1F-BD7B-7E41-BCAF-890E9E65E86B}" srcOrd="0" destOrd="0" parTransId="{88A6A7FC-C1AF-7646-84E8-DD5E23BDA841}" sibTransId="{8A95024F-62B9-7245-90CD-16D1B4760E2F}"/>
    <dgm:cxn modelId="{D30DA275-9CDA-5249-9BFD-0E05D434482E}" type="presOf" srcId="{914D3109-2F6B-D442-B71C-AD389151AB46}" destId="{AE95F6C0-0DEF-F84E-AA8C-9F5DA82A5B01}" srcOrd="0" destOrd="0" presId="urn:microsoft.com/office/officeart/2005/8/layout/hierarchy3"/>
    <dgm:cxn modelId="{43A81C78-191C-894E-A51F-262C838D3A67}" type="presOf" srcId="{26A9C55E-5BA3-EE4E-8E3E-F449897D80C5}" destId="{27AA7F9A-9048-A945-BBAC-A103BFD66E0E}" srcOrd="0" destOrd="0" presId="urn:microsoft.com/office/officeart/2005/8/layout/hierarchy3"/>
    <dgm:cxn modelId="{CEEA267E-2D20-0C41-B4D2-46B5AFF46C23}" srcId="{954F1A8E-2173-714D-8604-DC1FFADC2D71}" destId="{BF465AEF-44B1-FF4D-AE67-74FEF0902D8D}" srcOrd="2" destOrd="0" parTransId="{61323554-996A-0A4C-8BF6-36A5B1D2C6DE}" sibTransId="{F5931B60-DE89-9648-B3A1-4F1F4115C17B}"/>
    <dgm:cxn modelId="{72321E81-AC61-8B4C-B0FE-513E08E484BD}" srcId="{F1724B33-AE2C-5243-A457-5C881AF91AF2}" destId="{B386F66C-4254-794E-9D12-04CDA728847B}" srcOrd="0" destOrd="0" parTransId="{56D5C577-F05A-C647-8B84-D8B916E98372}" sibTransId="{B23D7FB8-E892-C34D-A28A-9BE0EF736998}"/>
    <dgm:cxn modelId="{AC71F396-0EDB-FE47-AAF6-4B8E3E0A9304}" type="presOf" srcId="{C1F2577B-0471-8948-AFBC-6661C7788A52}" destId="{BC00707F-FA1A-FF48-ADE8-1842B43BF4DB}" srcOrd="0" destOrd="0" presId="urn:microsoft.com/office/officeart/2005/8/layout/hierarchy3"/>
    <dgm:cxn modelId="{95EEEF9C-FA4B-644C-8EE3-88B5AA86C683}" type="presOf" srcId="{88A6A7FC-C1AF-7646-84E8-DD5E23BDA841}" destId="{1C4D9182-4B7B-D248-AD43-43E70BF2AC1F}" srcOrd="0" destOrd="0" presId="urn:microsoft.com/office/officeart/2005/8/layout/hierarchy3"/>
    <dgm:cxn modelId="{CF6A92A2-E55E-6A4B-B778-18966B7C9422}" type="presOf" srcId="{BF465AEF-44B1-FF4D-AE67-74FEF0902D8D}" destId="{042BD11F-52AC-524F-A0C4-2E8D46F27E74}" srcOrd="0" destOrd="0" presId="urn:microsoft.com/office/officeart/2005/8/layout/hierarchy3"/>
    <dgm:cxn modelId="{4C2841A7-F90C-C448-BA8E-6FC86D3DD4B0}" type="presOf" srcId="{D25CDAF9-95DE-0845-BA16-E1ECEEC5BC97}" destId="{F092AD66-4658-1746-B01B-64D4E370AFC1}" srcOrd="0" destOrd="0" presId="urn:microsoft.com/office/officeart/2005/8/layout/hierarchy3"/>
    <dgm:cxn modelId="{22625CAD-8116-304A-B052-2E2C4BAF552C}" type="presOf" srcId="{072140E2-DC87-794F-B329-5690C5468684}" destId="{23B1D8B7-8706-1245-B967-F4CA7BDFA184}" srcOrd="0" destOrd="0" presId="urn:microsoft.com/office/officeart/2005/8/layout/hierarchy3"/>
    <dgm:cxn modelId="{8745D4B1-04BF-5942-A296-54824238A90B}" srcId="{954F1A8E-2173-714D-8604-DC1FFADC2D71}" destId="{E34DD506-CBDE-9A41-94A5-A03A85DFBBD2}" srcOrd="1" destOrd="0" parTransId="{633287A8-FA65-3244-8E82-163B21BCA3AA}" sibTransId="{5D8EF65F-5DBF-B24C-9E84-BB91B64D2C52}"/>
    <dgm:cxn modelId="{EE00E9B4-15B1-614A-8138-5658EC442ADF}" type="presOf" srcId="{3DE3EBD9-E5D9-AB44-815D-B8F6AA00AE5F}" destId="{434286C0-9E7A-2940-8CF9-29F3EAB6642E}" srcOrd="0" destOrd="0" presId="urn:microsoft.com/office/officeart/2005/8/layout/hierarchy3"/>
    <dgm:cxn modelId="{D08A7EC8-A6E9-944D-A0A3-F746CD4AD45C}" type="presOf" srcId="{0C2E7C1F-BD7B-7E41-BCAF-890E9E65E86B}" destId="{D543CE08-7D8D-8640-8895-FB3ACD11147B}" srcOrd="0" destOrd="0" presId="urn:microsoft.com/office/officeart/2005/8/layout/hierarchy3"/>
    <dgm:cxn modelId="{D23155E2-221F-BF44-A60A-CFD63288E151}" type="presOf" srcId="{CB155EB4-23FE-CB4E-B7E7-E67C16F8ABAC}" destId="{A8F6B97C-135C-DA4E-ADE0-D2CDA58C81C6}" srcOrd="0" destOrd="0" presId="urn:microsoft.com/office/officeart/2005/8/layout/hierarchy3"/>
    <dgm:cxn modelId="{344375F5-6EBC-D74B-933F-AB066BFC5E83}" type="presOf" srcId="{56D5C577-F05A-C647-8B84-D8B916E98372}" destId="{54304ECF-0152-684D-8065-26D496DDE460}" srcOrd="0" destOrd="0" presId="urn:microsoft.com/office/officeart/2005/8/layout/hierarchy3"/>
    <dgm:cxn modelId="{C71D3AFC-F1B3-4545-93EC-CFFDCC91A211}" type="presOf" srcId="{61323554-996A-0A4C-8BF6-36A5B1D2C6DE}" destId="{FE5EA7CF-C123-1E4C-8837-E9275C59D823}" srcOrd="0" destOrd="0" presId="urn:microsoft.com/office/officeart/2005/8/layout/hierarchy3"/>
    <dgm:cxn modelId="{153E0D9C-0A1C-1643-9CFA-ABAB907B3F68}" type="presParOf" srcId="{434286C0-9E7A-2940-8CF9-29F3EAB6642E}" destId="{3C27CC7D-8A69-8543-A1F2-A99538148F5B}" srcOrd="0" destOrd="0" presId="urn:microsoft.com/office/officeart/2005/8/layout/hierarchy3"/>
    <dgm:cxn modelId="{CA90DCA2-0C19-584F-A23C-6792AB98EFFE}" type="presParOf" srcId="{3C27CC7D-8A69-8543-A1F2-A99538148F5B}" destId="{AA91699A-F12F-AF41-90C5-1F5BA4C8D447}" srcOrd="0" destOrd="0" presId="urn:microsoft.com/office/officeart/2005/8/layout/hierarchy3"/>
    <dgm:cxn modelId="{141CE868-6C18-F247-A421-62941DDE3CD6}" type="presParOf" srcId="{AA91699A-F12F-AF41-90C5-1F5BA4C8D447}" destId="{F3F493D3-7705-4D4D-8F11-D6ADBF47D9B7}" srcOrd="0" destOrd="0" presId="urn:microsoft.com/office/officeart/2005/8/layout/hierarchy3"/>
    <dgm:cxn modelId="{4C22BD7C-9193-C847-B0EA-1AE474BBC8E7}" type="presParOf" srcId="{AA91699A-F12F-AF41-90C5-1F5BA4C8D447}" destId="{6873BD5D-6CF1-D844-9AA7-FEB02250EFD8}" srcOrd="1" destOrd="0" presId="urn:microsoft.com/office/officeart/2005/8/layout/hierarchy3"/>
    <dgm:cxn modelId="{EAF6B39E-B4E8-6A45-8A62-1BFBBA21D05A}" type="presParOf" srcId="{3C27CC7D-8A69-8543-A1F2-A99538148F5B}" destId="{4833B2E0-CB50-3C47-8167-B2C333E41354}" srcOrd="1" destOrd="0" presId="urn:microsoft.com/office/officeart/2005/8/layout/hierarchy3"/>
    <dgm:cxn modelId="{CA00A0A6-52B4-7341-A04D-0A15C127F7CF}" type="presParOf" srcId="{4833B2E0-CB50-3C47-8167-B2C333E41354}" destId="{54304ECF-0152-684D-8065-26D496DDE460}" srcOrd="0" destOrd="0" presId="urn:microsoft.com/office/officeart/2005/8/layout/hierarchy3"/>
    <dgm:cxn modelId="{40C63FED-1E18-3140-B02A-A1A707B5EF44}" type="presParOf" srcId="{4833B2E0-CB50-3C47-8167-B2C333E41354}" destId="{26DD7527-0E8E-704F-8100-0199D06F085A}" srcOrd="1" destOrd="0" presId="urn:microsoft.com/office/officeart/2005/8/layout/hierarchy3"/>
    <dgm:cxn modelId="{B4104CB0-F3B6-8847-8FBA-4B5E1C8D67F0}" type="presParOf" srcId="{4833B2E0-CB50-3C47-8167-B2C333E41354}" destId="{0CC67E34-FACE-7D42-BBD9-AC6260541DDB}" srcOrd="2" destOrd="0" presId="urn:microsoft.com/office/officeart/2005/8/layout/hierarchy3"/>
    <dgm:cxn modelId="{108B6923-6722-B04B-86DC-F1EA00A97FEE}" type="presParOf" srcId="{4833B2E0-CB50-3C47-8167-B2C333E41354}" destId="{A8F6B97C-135C-DA4E-ADE0-D2CDA58C81C6}" srcOrd="3" destOrd="0" presId="urn:microsoft.com/office/officeart/2005/8/layout/hierarchy3"/>
    <dgm:cxn modelId="{CE78A967-415D-A44C-8809-D7990B5C1A79}" type="presParOf" srcId="{4833B2E0-CB50-3C47-8167-B2C333E41354}" destId="{23B1D8B7-8706-1245-B967-F4CA7BDFA184}" srcOrd="4" destOrd="0" presId="urn:microsoft.com/office/officeart/2005/8/layout/hierarchy3"/>
    <dgm:cxn modelId="{6551F281-75F0-FF46-AE27-06CB5EDA49D5}" type="presParOf" srcId="{4833B2E0-CB50-3C47-8167-B2C333E41354}" destId="{F092AD66-4658-1746-B01B-64D4E370AFC1}" srcOrd="5" destOrd="0" presId="urn:microsoft.com/office/officeart/2005/8/layout/hierarchy3"/>
    <dgm:cxn modelId="{9306FCC5-58C4-BD40-A6B9-CE1B25A5EA83}" type="presParOf" srcId="{4833B2E0-CB50-3C47-8167-B2C333E41354}" destId="{BC00707F-FA1A-FF48-ADE8-1842B43BF4DB}" srcOrd="6" destOrd="0" presId="urn:microsoft.com/office/officeart/2005/8/layout/hierarchy3"/>
    <dgm:cxn modelId="{259F2AC9-EEBC-7B48-8815-086597F92D71}" type="presParOf" srcId="{4833B2E0-CB50-3C47-8167-B2C333E41354}" destId="{AE95F6C0-0DEF-F84E-AA8C-9F5DA82A5B01}" srcOrd="7" destOrd="0" presId="urn:microsoft.com/office/officeart/2005/8/layout/hierarchy3"/>
    <dgm:cxn modelId="{D00360FA-AF62-2F43-B1FB-503CFA0665D2}" type="presParOf" srcId="{434286C0-9E7A-2940-8CF9-29F3EAB6642E}" destId="{BBBE92EF-E37C-D544-BC6A-36853523AB7D}" srcOrd="1" destOrd="0" presId="urn:microsoft.com/office/officeart/2005/8/layout/hierarchy3"/>
    <dgm:cxn modelId="{3245CFBD-0CFE-6D49-A81E-CD46B89B3CAE}" type="presParOf" srcId="{BBBE92EF-E37C-D544-BC6A-36853523AB7D}" destId="{C122FDCD-1411-8940-B27E-4A1E27666A29}" srcOrd="0" destOrd="0" presId="urn:microsoft.com/office/officeart/2005/8/layout/hierarchy3"/>
    <dgm:cxn modelId="{EAB2E526-A903-C34C-8F8F-5801937A9530}" type="presParOf" srcId="{C122FDCD-1411-8940-B27E-4A1E27666A29}" destId="{D48FE91D-ED0F-F64C-A508-C9C8C44563B1}" srcOrd="0" destOrd="0" presId="urn:microsoft.com/office/officeart/2005/8/layout/hierarchy3"/>
    <dgm:cxn modelId="{74FB11BF-939D-AA4E-A226-95F221F1F2A4}" type="presParOf" srcId="{C122FDCD-1411-8940-B27E-4A1E27666A29}" destId="{0E463CF0-D099-5245-B14A-8037986A4C7A}" srcOrd="1" destOrd="0" presId="urn:microsoft.com/office/officeart/2005/8/layout/hierarchy3"/>
    <dgm:cxn modelId="{5F0C8C20-F2D5-1645-9F14-731BC20B810E}" type="presParOf" srcId="{BBBE92EF-E37C-D544-BC6A-36853523AB7D}" destId="{8B4E512F-A7CC-A14F-A996-4DD802DC228E}" srcOrd="1" destOrd="0" presId="urn:microsoft.com/office/officeart/2005/8/layout/hierarchy3"/>
    <dgm:cxn modelId="{B96D5431-6969-0147-9668-2577B9EE8A7F}" type="presParOf" srcId="{8B4E512F-A7CC-A14F-A996-4DD802DC228E}" destId="{1C4D9182-4B7B-D248-AD43-43E70BF2AC1F}" srcOrd="0" destOrd="0" presId="urn:microsoft.com/office/officeart/2005/8/layout/hierarchy3"/>
    <dgm:cxn modelId="{6D086473-E503-6149-AE35-AA902BCB4FC9}" type="presParOf" srcId="{8B4E512F-A7CC-A14F-A996-4DD802DC228E}" destId="{D543CE08-7D8D-8640-8895-FB3ACD11147B}" srcOrd="1" destOrd="0" presId="urn:microsoft.com/office/officeart/2005/8/layout/hierarchy3"/>
    <dgm:cxn modelId="{3F693AA5-6B68-A645-BB81-53C9562094A7}" type="presParOf" srcId="{8B4E512F-A7CC-A14F-A996-4DD802DC228E}" destId="{10EFA190-29AF-F94F-8051-AA8F2B88B345}" srcOrd="2" destOrd="0" presId="urn:microsoft.com/office/officeart/2005/8/layout/hierarchy3"/>
    <dgm:cxn modelId="{DC7309A6-2E35-5A4A-8D7D-783F9406A3ED}" type="presParOf" srcId="{8B4E512F-A7CC-A14F-A996-4DD802DC228E}" destId="{68C0DC70-2AD5-AA41-A7C2-1E70E0C52557}" srcOrd="3" destOrd="0" presId="urn:microsoft.com/office/officeart/2005/8/layout/hierarchy3"/>
    <dgm:cxn modelId="{110DFF70-F743-6F48-B523-5D133C5988F9}" type="presParOf" srcId="{8B4E512F-A7CC-A14F-A996-4DD802DC228E}" destId="{FE5EA7CF-C123-1E4C-8837-E9275C59D823}" srcOrd="4" destOrd="0" presId="urn:microsoft.com/office/officeart/2005/8/layout/hierarchy3"/>
    <dgm:cxn modelId="{E8E12522-2CEF-0544-8C1E-9B868A51E533}" type="presParOf" srcId="{8B4E512F-A7CC-A14F-A996-4DD802DC228E}" destId="{042BD11F-52AC-524F-A0C4-2E8D46F27E74}" srcOrd="5" destOrd="0" presId="urn:microsoft.com/office/officeart/2005/8/layout/hierarchy3"/>
    <dgm:cxn modelId="{CF66EDB3-4E60-044B-84D1-022F2D2916A7}" type="presParOf" srcId="{8B4E512F-A7CC-A14F-A996-4DD802DC228E}" destId="{27AA7F9A-9048-A945-BBAC-A103BFD66E0E}" srcOrd="6" destOrd="0" presId="urn:microsoft.com/office/officeart/2005/8/layout/hierarchy3"/>
    <dgm:cxn modelId="{0EE054A9-A0B9-0447-B7C8-295BCAC1E74C}" type="presParOf" srcId="{8B4E512F-A7CC-A14F-A996-4DD802DC228E}" destId="{C290F1DE-4EF8-0648-8C23-3869907C020F}"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6AF2C-7284-495F-946E-29B2A2E6A4BE}">
      <dsp:nvSpPr>
        <dsp:cNvPr id="0" name=""/>
        <dsp:cNvSpPr/>
      </dsp:nvSpPr>
      <dsp:spPr>
        <a:xfrm>
          <a:off x="2259675" y="545532"/>
          <a:ext cx="1660500" cy="1660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9FCDDA-0425-4F66-A1A4-8E23EE0F6305}">
      <dsp:nvSpPr>
        <dsp:cNvPr id="0" name=""/>
        <dsp:cNvSpPr/>
      </dsp:nvSpPr>
      <dsp:spPr>
        <a:xfrm>
          <a:off x="35767" y="2619267"/>
          <a:ext cx="6108315" cy="118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b="0" i="0" kern="1200" dirty="0">
              <a:solidFill>
                <a:schemeClr val="accent5">
                  <a:lumMod val="50000"/>
                </a:schemeClr>
              </a:solidFill>
              <a:latin typeface="Ideal Sans SSm Book" charset="0"/>
              <a:ea typeface="Ideal Sans SSm Book" charset="0"/>
              <a:cs typeface="Ideal Sans SSm Book" charset="0"/>
            </a:rPr>
            <a:t>Maslow: Human motivation is based on seeking fulfillment and change through personal growth</a:t>
          </a:r>
        </a:p>
      </dsp:txBody>
      <dsp:txXfrm>
        <a:off x="35767" y="2619267"/>
        <a:ext cx="6108315" cy="1186538"/>
      </dsp:txXfrm>
    </dsp:sp>
    <dsp:sp modelId="{9593BDF7-18F7-4B9F-854F-79BFABCB634E}">
      <dsp:nvSpPr>
        <dsp:cNvPr id="0" name=""/>
        <dsp:cNvSpPr/>
      </dsp:nvSpPr>
      <dsp:spPr>
        <a:xfrm>
          <a:off x="7804582" y="578578"/>
          <a:ext cx="1660500" cy="1660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5D1AB6-9B1E-4D14-A3C0-B2BB4C589B81}">
      <dsp:nvSpPr>
        <dsp:cNvPr id="0" name=""/>
        <dsp:cNvSpPr/>
      </dsp:nvSpPr>
      <dsp:spPr>
        <a:xfrm>
          <a:off x="6789832" y="2718405"/>
          <a:ext cx="3690000" cy="1054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b="0" i="0" kern="1200" dirty="0">
              <a:solidFill>
                <a:schemeClr val="accent5">
                  <a:lumMod val="50000"/>
                </a:schemeClr>
              </a:solidFill>
              <a:latin typeface="Ideal Sans SSm Book" charset="0"/>
              <a:ea typeface="Ideal Sans SSm Book" charset="0"/>
              <a:cs typeface="Ideal Sans SSm Book" charset="0"/>
            </a:rPr>
            <a:t>Maharishi: </a:t>
          </a:r>
        </a:p>
        <a:p>
          <a:pPr marL="0" lvl="0" indent="0" algn="ctr" defTabSz="1244600">
            <a:lnSpc>
              <a:spcPct val="90000"/>
            </a:lnSpc>
            <a:spcBef>
              <a:spcPct val="0"/>
            </a:spcBef>
            <a:spcAft>
              <a:spcPct val="35000"/>
            </a:spcAft>
            <a:buNone/>
          </a:pPr>
          <a:r>
            <a:rPr lang="en-US" sz="2800" b="0" i="0" kern="1200" dirty="0">
              <a:solidFill>
                <a:schemeClr val="accent5">
                  <a:lumMod val="50000"/>
                </a:schemeClr>
              </a:solidFill>
              <a:latin typeface="Ideal Sans SSm Book" charset="0"/>
              <a:ea typeface="Ideal Sans SSm Book" charset="0"/>
              <a:cs typeface="Ideal Sans SSm Book" charset="0"/>
            </a:rPr>
            <a:t>The nature of life is to grow. </a:t>
          </a:r>
        </a:p>
      </dsp:txBody>
      <dsp:txXfrm>
        <a:off x="6789832" y="2718405"/>
        <a:ext cx="3690000" cy="10543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F493D3-7705-4D4D-8F11-D6ADBF47D9B7}">
      <dsp:nvSpPr>
        <dsp:cNvPr id="0" name=""/>
        <dsp:cNvSpPr/>
      </dsp:nvSpPr>
      <dsp:spPr>
        <a:xfrm>
          <a:off x="1233621" y="3657"/>
          <a:ext cx="2957027" cy="1113976"/>
        </a:xfrm>
        <a:prstGeom prst="roundRect">
          <a:avLst>
            <a:gd name="adj" fmla="val 10000"/>
          </a:avLst>
        </a:prstGeom>
        <a:gradFill flip="none" rotWithShape="0">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58420" rIns="87630" bIns="58420" numCol="1" spcCol="1270" anchor="ctr" anchorCtr="0">
          <a:noAutofit/>
        </a:bodyPr>
        <a:lstStyle/>
        <a:p>
          <a:pPr marL="0" lvl="0" indent="0" algn="ctr" defTabSz="2044700" rtl="0">
            <a:lnSpc>
              <a:spcPct val="90000"/>
            </a:lnSpc>
            <a:spcBef>
              <a:spcPct val="0"/>
            </a:spcBef>
            <a:spcAft>
              <a:spcPct val="35000"/>
            </a:spcAft>
            <a:buNone/>
          </a:pPr>
          <a:r>
            <a:rPr lang="en-US" sz="4600" b="0" i="0" kern="1200">
              <a:latin typeface="Ideal Sans SSm Book" charset="0"/>
              <a:ea typeface="Ideal Sans SSm Book" charset="0"/>
              <a:cs typeface="Ideal Sans SSm Book" charset="0"/>
            </a:rPr>
            <a:t>Poor Sleep </a:t>
          </a:r>
        </a:p>
      </dsp:txBody>
      <dsp:txXfrm>
        <a:off x="1266248" y="36284"/>
        <a:ext cx="2891773" cy="1048722"/>
      </dsp:txXfrm>
    </dsp:sp>
    <dsp:sp modelId="{54304ECF-0152-684D-8065-26D496DDE460}">
      <dsp:nvSpPr>
        <dsp:cNvPr id="0" name=""/>
        <dsp:cNvSpPr/>
      </dsp:nvSpPr>
      <dsp:spPr>
        <a:xfrm>
          <a:off x="1529323" y="1117633"/>
          <a:ext cx="295693" cy="835482"/>
        </a:xfrm>
        <a:custGeom>
          <a:avLst/>
          <a:gdLst/>
          <a:ahLst/>
          <a:cxnLst/>
          <a:rect l="0" t="0" r="0" b="0"/>
          <a:pathLst>
            <a:path>
              <a:moveTo>
                <a:pt x="0" y="0"/>
              </a:moveTo>
              <a:lnTo>
                <a:pt x="0" y="835482"/>
              </a:lnTo>
              <a:lnTo>
                <a:pt x="295693" y="835482"/>
              </a:lnTo>
            </a:path>
          </a:pathLst>
        </a:custGeom>
        <a:noFill/>
        <a:ln w="6350" cap="flat" cmpd="sng" algn="ctr">
          <a:solidFill>
            <a:schemeClr val="bg1">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26DD7527-0E8E-704F-8100-0199D06F085A}">
      <dsp:nvSpPr>
        <dsp:cNvPr id="0" name=""/>
        <dsp:cNvSpPr/>
      </dsp:nvSpPr>
      <dsp:spPr>
        <a:xfrm>
          <a:off x="1825017" y="1396127"/>
          <a:ext cx="2356478" cy="1113976"/>
        </a:xfrm>
        <a:prstGeom prst="roundRect">
          <a:avLst>
            <a:gd name="adj" fmla="val 10000"/>
          </a:avLst>
        </a:prstGeom>
        <a:solidFill>
          <a:schemeClr val="bg1">
            <a:lumMod val="85000"/>
            <a:alpha val="90000"/>
          </a:schemeClr>
        </a:solidFill>
        <a:ln w="6350" cap="flat" cmpd="sng" algn="ctr">
          <a:solidFill>
            <a:schemeClr val="bg1">
              <a:lumMod val="5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US" sz="2500" b="0" i="0" kern="1200">
              <a:latin typeface="Ideal Sans SSm Book" charset="0"/>
              <a:ea typeface="Ideal Sans SSm Book" charset="0"/>
              <a:cs typeface="Ideal Sans SSm Book" charset="0"/>
            </a:rPr>
            <a:t>Fat Gain</a:t>
          </a:r>
        </a:p>
      </dsp:txBody>
      <dsp:txXfrm>
        <a:off x="1857644" y="1428754"/>
        <a:ext cx="2291224" cy="1048722"/>
      </dsp:txXfrm>
    </dsp:sp>
    <dsp:sp modelId="{0CC67E34-FACE-7D42-BBD9-AC6260541DDB}">
      <dsp:nvSpPr>
        <dsp:cNvPr id="0" name=""/>
        <dsp:cNvSpPr/>
      </dsp:nvSpPr>
      <dsp:spPr>
        <a:xfrm>
          <a:off x="1529323" y="1117633"/>
          <a:ext cx="295693" cy="2227952"/>
        </a:xfrm>
        <a:custGeom>
          <a:avLst/>
          <a:gdLst/>
          <a:ahLst/>
          <a:cxnLst/>
          <a:rect l="0" t="0" r="0" b="0"/>
          <a:pathLst>
            <a:path>
              <a:moveTo>
                <a:pt x="0" y="0"/>
              </a:moveTo>
              <a:lnTo>
                <a:pt x="0" y="2227952"/>
              </a:lnTo>
              <a:lnTo>
                <a:pt x="295693" y="2227952"/>
              </a:lnTo>
            </a:path>
          </a:pathLst>
        </a:custGeom>
        <a:noFill/>
        <a:ln w="6350" cap="flat" cmpd="sng" algn="ctr">
          <a:solidFill>
            <a:schemeClr val="bg1">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A8F6B97C-135C-DA4E-ADE0-D2CDA58C81C6}">
      <dsp:nvSpPr>
        <dsp:cNvPr id="0" name=""/>
        <dsp:cNvSpPr/>
      </dsp:nvSpPr>
      <dsp:spPr>
        <a:xfrm>
          <a:off x="1825017" y="2788597"/>
          <a:ext cx="2356478" cy="1113976"/>
        </a:xfrm>
        <a:prstGeom prst="roundRect">
          <a:avLst>
            <a:gd name="adj" fmla="val 10000"/>
          </a:avLst>
        </a:prstGeom>
        <a:solidFill>
          <a:schemeClr val="bg1">
            <a:lumMod val="85000"/>
            <a:alpha val="90000"/>
          </a:schemeClr>
        </a:solidFill>
        <a:ln w="6350" cap="flat" cmpd="sng" algn="ctr">
          <a:solidFill>
            <a:schemeClr val="bg1">
              <a:lumMod val="5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US" sz="2500" b="0" i="0" kern="1200">
              <a:latin typeface="Ideal Sans SSm Book" charset="0"/>
              <a:ea typeface="Ideal Sans SSm Book" charset="0"/>
              <a:cs typeface="Ideal Sans SSm Book" charset="0"/>
            </a:rPr>
            <a:t>Heart Disease and Stroke</a:t>
          </a:r>
        </a:p>
      </dsp:txBody>
      <dsp:txXfrm>
        <a:off x="1857644" y="2821224"/>
        <a:ext cx="2291224" cy="1048722"/>
      </dsp:txXfrm>
    </dsp:sp>
    <dsp:sp modelId="{23B1D8B7-8706-1245-B967-F4CA7BDFA184}">
      <dsp:nvSpPr>
        <dsp:cNvPr id="0" name=""/>
        <dsp:cNvSpPr/>
      </dsp:nvSpPr>
      <dsp:spPr>
        <a:xfrm>
          <a:off x="1529323" y="1117633"/>
          <a:ext cx="295693" cy="3620422"/>
        </a:xfrm>
        <a:custGeom>
          <a:avLst/>
          <a:gdLst/>
          <a:ahLst/>
          <a:cxnLst/>
          <a:rect l="0" t="0" r="0" b="0"/>
          <a:pathLst>
            <a:path>
              <a:moveTo>
                <a:pt x="0" y="0"/>
              </a:moveTo>
              <a:lnTo>
                <a:pt x="0" y="3620422"/>
              </a:lnTo>
              <a:lnTo>
                <a:pt x="295693" y="3620422"/>
              </a:lnTo>
            </a:path>
          </a:pathLst>
        </a:custGeom>
        <a:noFill/>
        <a:ln w="6350" cap="flat" cmpd="sng" algn="ctr">
          <a:solidFill>
            <a:schemeClr val="bg1">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F092AD66-4658-1746-B01B-64D4E370AFC1}">
      <dsp:nvSpPr>
        <dsp:cNvPr id="0" name=""/>
        <dsp:cNvSpPr/>
      </dsp:nvSpPr>
      <dsp:spPr>
        <a:xfrm>
          <a:off x="1825017" y="4181067"/>
          <a:ext cx="2356478" cy="1113976"/>
        </a:xfrm>
        <a:prstGeom prst="roundRect">
          <a:avLst>
            <a:gd name="adj" fmla="val 10000"/>
          </a:avLst>
        </a:prstGeom>
        <a:solidFill>
          <a:schemeClr val="bg1">
            <a:lumMod val="85000"/>
            <a:alpha val="90000"/>
          </a:schemeClr>
        </a:solidFill>
        <a:ln w="6350" cap="flat" cmpd="sng" algn="ctr">
          <a:solidFill>
            <a:schemeClr val="bg1">
              <a:lumMod val="5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US" sz="2500" b="0" i="0" kern="1200">
              <a:latin typeface="Ideal Sans SSm Book" charset="0"/>
              <a:ea typeface="Ideal Sans SSm Book" charset="0"/>
              <a:cs typeface="Ideal Sans SSm Book" charset="0"/>
            </a:rPr>
            <a:t>Depression</a:t>
          </a:r>
        </a:p>
      </dsp:txBody>
      <dsp:txXfrm>
        <a:off x="1857644" y="4213694"/>
        <a:ext cx="2291224" cy="1048722"/>
      </dsp:txXfrm>
    </dsp:sp>
    <dsp:sp modelId="{BC00707F-FA1A-FF48-ADE8-1842B43BF4DB}">
      <dsp:nvSpPr>
        <dsp:cNvPr id="0" name=""/>
        <dsp:cNvSpPr/>
      </dsp:nvSpPr>
      <dsp:spPr>
        <a:xfrm>
          <a:off x="1529323" y="1117633"/>
          <a:ext cx="295693" cy="5012892"/>
        </a:xfrm>
        <a:custGeom>
          <a:avLst/>
          <a:gdLst/>
          <a:ahLst/>
          <a:cxnLst/>
          <a:rect l="0" t="0" r="0" b="0"/>
          <a:pathLst>
            <a:path>
              <a:moveTo>
                <a:pt x="0" y="0"/>
              </a:moveTo>
              <a:lnTo>
                <a:pt x="0" y="5012892"/>
              </a:lnTo>
              <a:lnTo>
                <a:pt x="295693" y="5012892"/>
              </a:lnTo>
            </a:path>
          </a:pathLst>
        </a:custGeom>
        <a:noFill/>
        <a:ln w="6350" cap="flat" cmpd="sng" algn="ctr">
          <a:solidFill>
            <a:schemeClr val="bg1">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AE95F6C0-0DEF-F84E-AA8C-9F5DA82A5B01}">
      <dsp:nvSpPr>
        <dsp:cNvPr id="0" name=""/>
        <dsp:cNvSpPr/>
      </dsp:nvSpPr>
      <dsp:spPr>
        <a:xfrm>
          <a:off x="1825017" y="5573537"/>
          <a:ext cx="2356478" cy="1113976"/>
        </a:xfrm>
        <a:prstGeom prst="roundRect">
          <a:avLst>
            <a:gd name="adj" fmla="val 10000"/>
          </a:avLst>
        </a:prstGeom>
        <a:solidFill>
          <a:schemeClr val="bg1">
            <a:lumMod val="85000"/>
            <a:alpha val="90000"/>
          </a:schemeClr>
        </a:solidFill>
        <a:ln w="6350" cap="flat" cmpd="sng" algn="ctr">
          <a:solidFill>
            <a:schemeClr val="bg1">
              <a:lumMod val="5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US" sz="2500" b="0" i="0" kern="1200">
              <a:latin typeface="Ideal Sans SSm Book" charset="0"/>
              <a:ea typeface="Ideal Sans SSm Book" charset="0"/>
              <a:cs typeface="Ideal Sans SSm Book" charset="0"/>
            </a:rPr>
            <a:t>Increased Inflammation</a:t>
          </a:r>
        </a:p>
      </dsp:txBody>
      <dsp:txXfrm>
        <a:off x="1857644" y="5606164"/>
        <a:ext cx="2291224" cy="1048722"/>
      </dsp:txXfrm>
    </dsp:sp>
    <dsp:sp modelId="{D48FE91D-ED0F-F64C-A508-C9C8C44563B1}">
      <dsp:nvSpPr>
        <dsp:cNvPr id="0" name=""/>
        <dsp:cNvSpPr/>
      </dsp:nvSpPr>
      <dsp:spPr>
        <a:xfrm>
          <a:off x="5817008" y="17326"/>
          <a:ext cx="2968322" cy="1113976"/>
        </a:xfrm>
        <a:prstGeom prst="roundRect">
          <a:avLst>
            <a:gd name="adj" fmla="val 10000"/>
          </a:avLst>
        </a:prstGeom>
        <a:gradFill flip="none" rotWithShape="1">
          <a:gsLst>
            <a:gs pos="0">
              <a:schemeClr val="accent5">
                <a:lumMod val="40000"/>
                <a:lumOff val="60000"/>
              </a:schemeClr>
            </a:gs>
            <a:gs pos="31000">
              <a:schemeClr val="accent5">
                <a:lumMod val="95000"/>
                <a:lumOff val="5000"/>
              </a:schemeClr>
            </a:gs>
            <a:gs pos="82000">
              <a:schemeClr val="accent5">
                <a:lumMod val="60000"/>
              </a:schemeClr>
            </a:gs>
          </a:gsLst>
          <a:lin ang="162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58420" rIns="87630" bIns="58420" numCol="1" spcCol="1270" anchor="ctr" anchorCtr="0">
          <a:noAutofit/>
        </a:bodyPr>
        <a:lstStyle/>
        <a:p>
          <a:pPr marL="0" lvl="0" indent="0" algn="ctr" defTabSz="2044700" rtl="0">
            <a:lnSpc>
              <a:spcPct val="90000"/>
            </a:lnSpc>
            <a:spcBef>
              <a:spcPct val="0"/>
            </a:spcBef>
            <a:spcAft>
              <a:spcPct val="35000"/>
            </a:spcAft>
            <a:buNone/>
          </a:pPr>
          <a:r>
            <a:rPr lang="en-US" sz="4600" b="0" i="0" kern="1200">
              <a:latin typeface="Ideal Sans SSm Book" charset="0"/>
              <a:ea typeface="Ideal Sans SSm Book" charset="0"/>
              <a:cs typeface="Ideal Sans SSm Book" charset="0"/>
            </a:rPr>
            <a:t>Good Sleep</a:t>
          </a:r>
        </a:p>
      </dsp:txBody>
      <dsp:txXfrm>
        <a:off x="5849635" y="49953"/>
        <a:ext cx="2903068" cy="1048722"/>
      </dsp:txXfrm>
    </dsp:sp>
    <dsp:sp modelId="{1C4D9182-4B7B-D248-AD43-43E70BF2AC1F}">
      <dsp:nvSpPr>
        <dsp:cNvPr id="0" name=""/>
        <dsp:cNvSpPr/>
      </dsp:nvSpPr>
      <dsp:spPr>
        <a:xfrm>
          <a:off x="6113840" y="1131302"/>
          <a:ext cx="296832" cy="819986"/>
        </a:xfrm>
        <a:custGeom>
          <a:avLst/>
          <a:gdLst/>
          <a:ahLst/>
          <a:cxnLst/>
          <a:rect l="0" t="0" r="0" b="0"/>
          <a:pathLst>
            <a:path>
              <a:moveTo>
                <a:pt x="0" y="0"/>
              </a:moveTo>
              <a:lnTo>
                <a:pt x="0" y="819986"/>
              </a:lnTo>
              <a:lnTo>
                <a:pt x="296832" y="819986"/>
              </a:lnTo>
            </a:path>
          </a:pathLst>
        </a:custGeom>
        <a:noFill/>
        <a:ln w="6350" cap="flat" cmpd="sng" algn="ctr">
          <a:solidFill>
            <a:schemeClr val="accent1">
              <a:tint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543CE08-7D8D-8640-8895-FB3ACD11147B}">
      <dsp:nvSpPr>
        <dsp:cNvPr id="0" name=""/>
        <dsp:cNvSpPr/>
      </dsp:nvSpPr>
      <dsp:spPr>
        <a:xfrm>
          <a:off x="6410673" y="1394300"/>
          <a:ext cx="2338529" cy="1113976"/>
        </a:xfrm>
        <a:prstGeom prst="roundRect">
          <a:avLst>
            <a:gd name="adj" fmla="val 10000"/>
          </a:avLst>
        </a:prstGeom>
        <a:solidFill>
          <a:schemeClr val="accent5">
            <a:lumMod val="40000"/>
            <a:lumOff val="60000"/>
            <a:alpha val="90000"/>
          </a:schemeClr>
        </a:solidFill>
        <a:ln w="6350" cap="flat" cmpd="sng" algn="ctr">
          <a:solidFill>
            <a:schemeClr val="accent1">
              <a:alpha val="90000"/>
              <a:hueOff val="0"/>
              <a:satOff val="0"/>
              <a:lumOff val="0"/>
              <a:alphaOff val="-22857"/>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US" sz="2500" b="0" i="0" kern="1200">
              <a:solidFill>
                <a:schemeClr val="accent5">
                  <a:lumMod val="50000"/>
                </a:schemeClr>
              </a:solidFill>
              <a:latin typeface="Ideal Sans SSm Book" charset="0"/>
              <a:ea typeface="Ideal Sans SSm Book" charset="0"/>
              <a:cs typeface="Ideal Sans SSm Book" charset="0"/>
            </a:rPr>
            <a:t>Eat Fewer Calories</a:t>
          </a:r>
        </a:p>
      </dsp:txBody>
      <dsp:txXfrm>
        <a:off x="6443300" y="1426927"/>
        <a:ext cx="2273275" cy="1048722"/>
      </dsp:txXfrm>
    </dsp:sp>
    <dsp:sp modelId="{10EFA190-29AF-F94F-8051-AA8F2B88B345}">
      <dsp:nvSpPr>
        <dsp:cNvPr id="0" name=""/>
        <dsp:cNvSpPr/>
      </dsp:nvSpPr>
      <dsp:spPr>
        <a:xfrm>
          <a:off x="6113840" y="1131302"/>
          <a:ext cx="296832" cy="2212456"/>
        </a:xfrm>
        <a:custGeom>
          <a:avLst/>
          <a:gdLst/>
          <a:ahLst/>
          <a:cxnLst/>
          <a:rect l="0" t="0" r="0" b="0"/>
          <a:pathLst>
            <a:path>
              <a:moveTo>
                <a:pt x="0" y="0"/>
              </a:moveTo>
              <a:lnTo>
                <a:pt x="0" y="2212456"/>
              </a:lnTo>
              <a:lnTo>
                <a:pt x="296832" y="2212456"/>
              </a:lnTo>
            </a:path>
          </a:pathLst>
        </a:custGeom>
        <a:noFill/>
        <a:ln w="6350" cap="flat" cmpd="sng" algn="ctr">
          <a:solidFill>
            <a:schemeClr val="accent1">
              <a:tint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8C0DC70-2AD5-AA41-A7C2-1E70E0C52557}">
      <dsp:nvSpPr>
        <dsp:cNvPr id="0" name=""/>
        <dsp:cNvSpPr/>
      </dsp:nvSpPr>
      <dsp:spPr>
        <a:xfrm>
          <a:off x="6410673" y="2786770"/>
          <a:ext cx="2338529" cy="1113976"/>
        </a:xfrm>
        <a:prstGeom prst="roundRect">
          <a:avLst>
            <a:gd name="adj" fmla="val 10000"/>
          </a:avLst>
        </a:prstGeom>
        <a:solidFill>
          <a:schemeClr val="accent5">
            <a:lumMod val="40000"/>
            <a:lumOff val="60000"/>
            <a:alpha val="90000"/>
          </a:schemeClr>
        </a:solidFill>
        <a:ln w="6350" cap="flat" cmpd="sng" algn="ctr">
          <a:solidFill>
            <a:schemeClr val="accent1">
              <a:alpha val="90000"/>
              <a:hueOff val="0"/>
              <a:satOff val="0"/>
              <a:lumOff val="0"/>
              <a:alphaOff val="-28571"/>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US" sz="2500" b="0" i="0" kern="1200">
              <a:solidFill>
                <a:schemeClr val="accent5">
                  <a:lumMod val="50000"/>
                </a:schemeClr>
              </a:solidFill>
              <a:latin typeface="Ideal Sans SSm Book" charset="0"/>
              <a:ea typeface="Ideal Sans SSm Book" charset="0"/>
              <a:cs typeface="Ideal Sans SSm Book" charset="0"/>
            </a:rPr>
            <a:t>Concentration and Productivity</a:t>
          </a:r>
        </a:p>
      </dsp:txBody>
      <dsp:txXfrm>
        <a:off x="6443300" y="2819397"/>
        <a:ext cx="2273275" cy="1048722"/>
      </dsp:txXfrm>
    </dsp:sp>
    <dsp:sp modelId="{FE5EA7CF-C123-1E4C-8837-E9275C59D823}">
      <dsp:nvSpPr>
        <dsp:cNvPr id="0" name=""/>
        <dsp:cNvSpPr/>
      </dsp:nvSpPr>
      <dsp:spPr>
        <a:xfrm>
          <a:off x="6113840" y="1131302"/>
          <a:ext cx="296832" cy="3604926"/>
        </a:xfrm>
        <a:custGeom>
          <a:avLst/>
          <a:gdLst/>
          <a:ahLst/>
          <a:cxnLst/>
          <a:rect l="0" t="0" r="0" b="0"/>
          <a:pathLst>
            <a:path>
              <a:moveTo>
                <a:pt x="0" y="0"/>
              </a:moveTo>
              <a:lnTo>
                <a:pt x="0" y="3604926"/>
              </a:lnTo>
              <a:lnTo>
                <a:pt x="296832" y="3604926"/>
              </a:lnTo>
            </a:path>
          </a:pathLst>
        </a:custGeom>
        <a:noFill/>
        <a:ln w="6350" cap="flat" cmpd="sng" algn="ctr">
          <a:solidFill>
            <a:schemeClr val="accent1">
              <a:tint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42BD11F-52AC-524F-A0C4-2E8D46F27E74}">
      <dsp:nvSpPr>
        <dsp:cNvPr id="0" name=""/>
        <dsp:cNvSpPr/>
      </dsp:nvSpPr>
      <dsp:spPr>
        <a:xfrm>
          <a:off x="6410673" y="4179241"/>
          <a:ext cx="2338529" cy="1113976"/>
        </a:xfrm>
        <a:prstGeom prst="roundRect">
          <a:avLst>
            <a:gd name="adj" fmla="val 10000"/>
          </a:avLst>
        </a:prstGeom>
        <a:solidFill>
          <a:schemeClr val="accent5">
            <a:lumMod val="40000"/>
            <a:lumOff val="60000"/>
            <a:alpha val="90000"/>
          </a:schemeClr>
        </a:solidFill>
        <a:ln w="6350" cap="flat" cmpd="sng" algn="ctr">
          <a:solidFill>
            <a:schemeClr val="accent1">
              <a:alpha val="90000"/>
              <a:hueOff val="0"/>
              <a:satOff val="0"/>
              <a:lumOff val="0"/>
              <a:alphaOff val="-34286"/>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US" sz="2500" b="0" i="0" kern="1200">
              <a:solidFill>
                <a:schemeClr val="accent5">
                  <a:lumMod val="50000"/>
                </a:schemeClr>
              </a:solidFill>
              <a:latin typeface="Ideal Sans SSm Book" charset="0"/>
              <a:ea typeface="Ideal Sans SSm Book" charset="0"/>
              <a:cs typeface="Ideal Sans SSm Book" charset="0"/>
            </a:rPr>
            <a:t>Athletic Performance</a:t>
          </a:r>
        </a:p>
      </dsp:txBody>
      <dsp:txXfrm>
        <a:off x="6443300" y="4211868"/>
        <a:ext cx="2273275" cy="1048722"/>
      </dsp:txXfrm>
    </dsp:sp>
    <dsp:sp modelId="{27AA7F9A-9048-A945-BBAC-A103BFD66E0E}">
      <dsp:nvSpPr>
        <dsp:cNvPr id="0" name=""/>
        <dsp:cNvSpPr/>
      </dsp:nvSpPr>
      <dsp:spPr>
        <a:xfrm>
          <a:off x="6113840" y="1131302"/>
          <a:ext cx="296832" cy="4997396"/>
        </a:xfrm>
        <a:custGeom>
          <a:avLst/>
          <a:gdLst/>
          <a:ahLst/>
          <a:cxnLst/>
          <a:rect l="0" t="0" r="0" b="0"/>
          <a:pathLst>
            <a:path>
              <a:moveTo>
                <a:pt x="0" y="0"/>
              </a:moveTo>
              <a:lnTo>
                <a:pt x="0" y="4997396"/>
              </a:lnTo>
              <a:lnTo>
                <a:pt x="296832" y="4997396"/>
              </a:lnTo>
            </a:path>
          </a:pathLst>
        </a:custGeom>
        <a:noFill/>
        <a:ln w="6350" cap="flat" cmpd="sng" algn="ctr">
          <a:solidFill>
            <a:schemeClr val="accent1">
              <a:tint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290F1DE-4EF8-0648-8C23-3869907C020F}">
      <dsp:nvSpPr>
        <dsp:cNvPr id="0" name=""/>
        <dsp:cNvSpPr/>
      </dsp:nvSpPr>
      <dsp:spPr>
        <a:xfrm>
          <a:off x="6410673" y="5571711"/>
          <a:ext cx="2338529" cy="1113976"/>
        </a:xfrm>
        <a:prstGeom prst="roundRect">
          <a:avLst>
            <a:gd name="adj" fmla="val 10000"/>
          </a:avLst>
        </a:prstGeom>
        <a:solidFill>
          <a:schemeClr val="accent5">
            <a:lumMod val="40000"/>
            <a:lumOff val="60000"/>
            <a:alpha val="90000"/>
          </a:schemeClr>
        </a:soli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US" sz="2500" b="0" i="0" kern="1200">
              <a:solidFill>
                <a:schemeClr val="accent5">
                  <a:lumMod val="50000"/>
                </a:schemeClr>
              </a:solidFill>
              <a:latin typeface="Ideal Sans SSm Book" charset="0"/>
              <a:ea typeface="Ideal Sans SSm Book" charset="0"/>
              <a:cs typeface="Ideal Sans SSm Book" charset="0"/>
            </a:rPr>
            <a:t>Immune Function</a:t>
          </a:r>
        </a:p>
      </dsp:txBody>
      <dsp:txXfrm>
        <a:off x="6443300" y="5604338"/>
        <a:ext cx="2273275" cy="104872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Ideal Sans SSm Book"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Ideal Sans SSm Book" charset="0"/>
              </a:defRPr>
            </a:lvl1pPr>
          </a:lstStyle>
          <a:p>
            <a:fld id="{234662EF-619C-0B41-8BDA-C172AAB4AD3F}" type="datetimeFigureOut">
              <a:rPr lang="en-US" smtClean="0"/>
              <a:pPr/>
              <a:t>8/19/20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Ideal Sans SSm Book"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Ideal Sans SSm Book" charset="0"/>
              </a:defRPr>
            </a:lvl1pPr>
          </a:lstStyle>
          <a:p>
            <a:fld id="{0465ACCD-7E33-474D-823B-C67092D90954}" type="slidenum">
              <a:rPr lang="en-US" smtClean="0"/>
              <a:pPr/>
              <a:t>‹#›</a:t>
            </a:fld>
            <a:endParaRPr lang="en-US"/>
          </a:p>
        </p:txBody>
      </p:sp>
    </p:spTree>
    <p:extLst>
      <p:ext uri="{BB962C8B-B14F-4D97-AF65-F5344CB8AC3E}">
        <p14:creationId xmlns:p14="http://schemas.microsoft.com/office/powerpoint/2010/main" val="3232788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Ideal Sans SSm Book" charset="0"/>
        <a:ea typeface="+mn-ea"/>
        <a:cs typeface="+mn-cs"/>
      </a:defRPr>
    </a:lvl1pPr>
    <a:lvl2pPr marL="457200" algn="l" defTabSz="914400" rtl="0" eaLnBrk="1" latinLnBrk="0" hangingPunct="1">
      <a:defRPr sz="1200" b="0" i="0" kern="1200">
        <a:solidFill>
          <a:schemeClr val="tx1"/>
        </a:solidFill>
        <a:latin typeface="Ideal Sans SSm Book" charset="0"/>
        <a:ea typeface="+mn-ea"/>
        <a:cs typeface="+mn-cs"/>
      </a:defRPr>
    </a:lvl2pPr>
    <a:lvl3pPr marL="914400" algn="l" defTabSz="914400" rtl="0" eaLnBrk="1" latinLnBrk="0" hangingPunct="1">
      <a:defRPr sz="1200" b="0" i="0" kern="1200">
        <a:solidFill>
          <a:schemeClr val="tx1"/>
        </a:solidFill>
        <a:latin typeface="Ideal Sans SSm Book" charset="0"/>
        <a:ea typeface="+mn-ea"/>
        <a:cs typeface="+mn-cs"/>
      </a:defRPr>
    </a:lvl3pPr>
    <a:lvl4pPr marL="1371600" algn="l" defTabSz="914400" rtl="0" eaLnBrk="1" latinLnBrk="0" hangingPunct="1">
      <a:defRPr sz="1200" b="0" i="0" kern="1200">
        <a:solidFill>
          <a:schemeClr val="tx1"/>
        </a:solidFill>
        <a:latin typeface="Ideal Sans SSm Book" charset="0"/>
        <a:ea typeface="+mn-ea"/>
        <a:cs typeface="+mn-cs"/>
      </a:defRPr>
    </a:lvl4pPr>
    <a:lvl5pPr marL="1828800" algn="l" defTabSz="914400" rtl="0" eaLnBrk="1" latinLnBrk="0" hangingPunct="1">
      <a:defRPr sz="1200" b="0" i="0" kern="1200">
        <a:solidFill>
          <a:schemeClr val="tx1"/>
        </a:solidFill>
        <a:latin typeface="Ideal Sans SSm Book"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implypsychology.org/abnormal-psychology.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t>In this lesson, we will discuss the importance of sleep and meditation as well as an understanding of humans psychological and biological needs.</a:t>
            </a:r>
          </a:p>
          <a:p>
            <a:endParaRPr lang="en-US"/>
          </a:p>
        </p:txBody>
      </p:sp>
      <p:sp>
        <p:nvSpPr>
          <p:cNvPr id="4" name="Slide Number Placeholder 3"/>
          <p:cNvSpPr>
            <a:spLocks noGrp="1"/>
          </p:cNvSpPr>
          <p:nvPr>
            <p:ph type="sldNum" sz="quarter" idx="10"/>
          </p:nvPr>
        </p:nvSpPr>
        <p:spPr/>
        <p:txBody>
          <a:bodyPr/>
          <a:lstStyle/>
          <a:p>
            <a:fld id="{0465ACCD-7E33-474D-823B-C67092D90954}" type="slidenum">
              <a:rPr lang="en-US" smtClean="0"/>
              <a:pPr/>
              <a:t>2</a:t>
            </a:fld>
            <a:endParaRPr lang="en-US"/>
          </a:p>
        </p:txBody>
      </p:sp>
    </p:spTree>
    <p:extLst>
      <p:ext uri="{BB962C8B-B14F-4D97-AF65-F5344CB8AC3E}">
        <p14:creationId xmlns:p14="http://schemas.microsoft.com/office/powerpoint/2010/main" val="522037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77CAABCC-62BC-FA4B-B262-61BCFE13EF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52DBFE5-B6DF-FC4D-8569-4A9B06F95748}" type="slidenum">
              <a:rPr lang="en-US" altLang="en-US" sz="1200"/>
              <a:pPr/>
              <a:t>14</a:t>
            </a:fld>
            <a:endParaRPr lang="en-US" altLang="en-US" sz="1200"/>
          </a:p>
        </p:txBody>
      </p:sp>
      <p:sp>
        <p:nvSpPr>
          <p:cNvPr id="20482" name="Rectangle 2">
            <a:extLst>
              <a:ext uri="{FF2B5EF4-FFF2-40B4-BE49-F238E27FC236}">
                <a16:creationId xmlns:a16="http://schemas.microsoft.com/office/drawing/2014/main" id="{3625AE09-53F9-F240-A8AE-56D75E757617}"/>
              </a:ext>
            </a:extLst>
          </p:cNvPr>
          <p:cNvSpPr>
            <a:spLocks noGrp="1" noRot="1" noChangeAspect="1" noChangeArrowheads="1" noTextEdit="1"/>
          </p:cNvSpPr>
          <p:nvPr>
            <p:ph type="sldImg"/>
          </p:nvPr>
        </p:nvSpPr>
        <p:spPr>
          <a:solidFill>
            <a:srgbClr val="FFFFFF"/>
          </a:solidFill>
          <a:ln/>
        </p:spPr>
      </p:sp>
      <p:sp>
        <p:nvSpPr>
          <p:cNvPr id="20483" name="Rectangle 3">
            <a:extLst>
              <a:ext uri="{FF2B5EF4-FFF2-40B4-BE49-F238E27FC236}">
                <a16:creationId xmlns:a16="http://schemas.microsoft.com/office/drawing/2014/main" id="{2956C9A5-15B1-264C-90C5-6FDFF2275652}"/>
              </a:ext>
            </a:extLst>
          </p:cNvPr>
          <p:cNvSpPr>
            <a:spLocks noGrp="1" noChangeArrowheads="1"/>
          </p:cNvSpPr>
          <p:nvPr>
            <p:ph type="body" idx="1"/>
          </p:nvPr>
        </p:nvSpPr>
        <p:spPr>
          <a:solidFill>
            <a:srgbClr val="FFFFFF"/>
          </a:solid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pPr>
            <a:r>
              <a:rPr lang="en-US" altLang="en-US" sz="1100">
                <a:latin typeface="Arial" panose="020B0604020202020204" pitchFamily="34" charset="0"/>
                <a:ea typeface="ＭＳ Ｐゴシック" panose="020B0600070205080204" pitchFamily="34" charset="-128"/>
              </a:rPr>
              <a:t>Adapted from Berger RJ. The sleep and dream cycle. In: Kales A, ed. </a:t>
            </a:r>
            <a:r>
              <a:rPr lang="en-US" altLang="en-US" sz="1100" i="1">
                <a:latin typeface="Arial" panose="020B0604020202020204" pitchFamily="34" charset="0"/>
                <a:ea typeface="ＭＳ Ｐゴシック" panose="020B0600070205080204" pitchFamily="34" charset="-128"/>
              </a:rPr>
              <a:t>Sleep Physiology &amp; Pathology: A Symposium</a:t>
            </a:r>
            <a:r>
              <a:rPr lang="en-US" altLang="en-US" sz="1100">
                <a:latin typeface="Arial" panose="020B0604020202020204" pitchFamily="34" charset="0"/>
                <a:ea typeface="ＭＳ Ｐゴシック" panose="020B0600070205080204" pitchFamily="34" charset="-128"/>
              </a:rPr>
              <a:t>. Philadelphia: J.B. Lippincott; 1969. Used by permission of Lippincott Williams &amp; Wilkins.</a:t>
            </a:r>
          </a:p>
          <a:p>
            <a:pPr eaLnBrk="1" hangingPunct="1">
              <a:spcBef>
                <a:spcPct val="50000"/>
              </a:spcBef>
            </a:pPr>
            <a:endParaRPr lang="en-US" altLang="en-US" sz="1100">
              <a:latin typeface="Arial" panose="020B0604020202020204" pitchFamily="34" charset="0"/>
              <a:ea typeface="ＭＳ Ｐゴシック" panose="020B0600070205080204" pitchFamily="34" charset="-128"/>
            </a:endParaRPr>
          </a:p>
          <a:p>
            <a:pPr eaLnBrk="1" hangingPunct="1"/>
            <a:r>
              <a:rPr lang="en-US" altLang="en-US" sz="1100" b="1">
                <a:latin typeface="Arial" panose="020B0604020202020204" pitchFamily="34" charset="0"/>
                <a:ea typeface="ＭＳ Ｐゴシック" panose="020B0600070205080204" pitchFamily="34" charset="-128"/>
              </a:rPr>
              <a:t>Breakdown of total time at each stage</a:t>
            </a:r>
          </a:p>
          <a:p>
            <a:pPr marL="571500" lvl="1" indent="-114300" eaLnBrk="1" hangingPunct="1">
              <a:buFontTx/>
              <a:buChar char="•"/>
            </a:pPr>
            <a:r>
              <a:rPr lang="en-US" altLang="en-US" sz="1100">
                <a:latin typeface="Arial" panose="020B0604020202020204" pitchFamily="34" charset="0"/>
                <a:ea typeface="ＭＳ Ｐゴシック" panose="020B0600070205080204" pitchFamily="34" charset="-128"/>
              </a:rPr>
              <a:t>Stage 1: 5%</a:t>
            </a:r>
          </a:p>
          <a:p>
            <a:pPr marL="571500" lvl="1" indent="-114300" eaLnBrk="1" hangingPunct="1">
              <a:buFontTx/>
              <a:buChar char="•"/>
            </a:pPr>
            <a:r>
              <a:rPr lang="en-US" altLang="en-US" sz="1100">
                <a:latin typeface="Arial" panose="020B0604020202020204" pitchFamily="34" charset="0"/>
                <a:ea typeface="ＭＳ Ｐゴシック" panose="020B0600070205080204" pitchFamily="34" charset="-128"/>
              </a:rPr>
              <a:t>Stage 2: 50%</a:t>
            </a:r>
          </a:p>
          <a:p>
            <a:pPr marL="571500" lvl="1" indent="-114300" eaLnBrk="1" hangingPunct="1">
              <a:buFontTx/>
              <a:buChar char="•"/>
            </a:pPr>
            <a:r>
              <a:rPr lang="en-US" altLang="en-US" sz="1100">
                <a:latin typeface="Arial" panose="020B0604020202020204" pitchFamily="34" charset="0"/>
                <a:ea typeface="ＭＳ Ｐゴシック" panose="020B0600070205080204" pitchFamily="34" charset="-128"/>
              </a:rPr>
              <a:t>Stages 3, 4: 20%</a:t>
            </a:r>
          </a:p>
          <a:p>
            <a:pPr marL="571500" lvl="1" indent="-114300" eaLnBrk="1" hangingPunct="1">
              <a:buFontTx/>
              <a:buChar char="•"/>
            </a:pPr>
            <a:r>
              <a:rPr lang="en-US" altLang="en-US" sz="1100">
                <a:latin typeface="Arial" panose="020B0604020202020204" pitchFamily="34" charset="0"/>
                <a:ea typeface="ＭＳ Ｐゴシック" panose="020B0600070205080204" pitchFamily="34" charset="-128"/>
              </a:rPr>
              <a:t>REM: 20%-25%</a:t>
            </a:r>
          </a:p>
          <a:p>
            <a:pPr eaLnBrk="1" hangingPunct="1"/>
            <a:endParaRPr lang="en-US" altLang="en-US" sz="110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132544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u="none" strike="noStrike" kern="1200" dirty="0">
                <a:solidFill>
                  <a:schemeClr val="tx1"/>
                </a:solidFill>
                <a:effectLst/>
                <a:ea typeface="+mn-ea"/>
                <a:cs typeface="+mn-cs"/>
              </a:rPr>
              <a:t>Your Body’s Built-In Sleep Controls</a:t>
            </a:r>
          </a:p>
          <a:p>
            <a:pPr fontAlgn="base"/>
            <a:endParaRPr lang="en-US" sz="1200" u="none" strike="noStrike" kern="1200" dirty="0">
              <a:solidFill>
                <a:schemeClr val="tx1"/>
              </a:solidFill>
              <a:effectLs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dirty="0">
                <a:solidFill>
                  <a:schemeClr val="bg1"/>
                </a:solidFill>
                <a:cs typeface="Ideal Sans SSm Book" charset="0"/>
              </a:rPr>
              <a:t>Circadian rhythm is basically a 24-hour internal clock that is running in the background of your brain and cycles between sleepiness and alertness at regular intervals. It's also known as your sleep/wake cycle.</a:t>
            </a:r>
            <a:endParaRPr lang="en-US" sz="1200" u="none" strike="noStrike" kern="1200" dirty="0">
              <a:solidFill>
                <a:schemeClr val="tx1"/>
              </a:solidFill>
              <a:effectLst/>
              <a:ea typeface="+mn-ea"/>
              <a:cs typeface="+mn-cs"/>
            </a:endParaRPr>
          </a:p>
          <a:p>
            <a:pPr fontAlgn="base"/>
            <a:endParaRPr lang="en-US" sz="1200" u="none" strike="noStrike" kern="1200" dirty="0">
              <a:solidFill>
                <a:schemeClr val="tx1"/>
              </a:solidFill>
              <a:effectLst/>
              <a:ea typeface="+mn-ea"/>
              <a:cs typeface="+mn-cs"/>
            </a:endParaRPr>
          </a:p>
          <a:p>
            <a:pPr fontAlgn="base"/>
            <a:r>
              <a:rPr lang="en-US" sz="1200" u="none" strike="noStrike" kern="1200" dirty="0">
                <a:solidFill>
                  <a:schemeClr val="tx1"/>
                </a:solidFill>
                <a:effectLst/>
                <a:ea typeface="+mn-ea"/>
                <a:cs typeface="+mn-cs"/>
              </a:rPr>
              <a:t>Circadian rhythms are controlled by a biological clock located in the brain. One key function of this clock is responding to light cues, ramping up production of the hormone melatonin at night, then switching it off when it senses light. People with total blindness often have trouble sleeping because they are unable to detect and respond to these light cues.</a:t>
            </a:r>
          </a:p>
          <a:p>
            <a:pPr fontAlgn="base"/>
            <a:endParaRPr lang="en-US" sz="1200" u="none" strike="noStrike" kern="1200" dirty="0">
              <a:solidFill>
                <a:schemeClr val="tx1"/>
              </a:solidFill>
              <a:effectLst/>
              <a:ea typeface="+mn-ea"/>
              <a:cs typeface="+mn-cs"/>
            </a:endParaRPr>
          </a:p>
          <a:p>
            <a:endParaRPr lang="en-US" dirty="0"/>
          </a:p>
        </p:txBody>
      </p:sp>
      <p:sp>
        <p:nvSpPr>
          <p:cNvPr id="4" name="Slide Number Placeholder 3"/>
          <p:cNvSpPr>
            <a:spLocks noGrp="1"/>
          </p:cNvSpPr>
          <p:nvPr>
            <p:ph type="sldNum" sz="quarter" idx="5"/>
          </p:nvPr>
        </p:nvSpPr>
        <p:spPr/>
        <p:txBody>
          <a:bodyPr/>
          <a:lstStyle/>
          <a:p>
            <a:fld id="{0465ACCD-7E33-474D-823B-C67092D90954}" type="slidenum">
              <a:rPr lang="en-US" smtClean="0"/>
              <a:t>15</a:t>
            </a:fld>
            <a:endParaRPr lang="en-US"/>
          </a:p>
        </p:txBody>
      </p:sp>
    </p:spTree>
    <p:extLst>
      <p:ext uri="{BB962C8B-B14F-4D97-AF65-F5344CB8AC3E}">
        <p14:creationId xmlns:p14="http://schemas.microsoft.com/office/powerpoint/2010/main" val="3677731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u="none" strike="noStrike" kern="1200" dirty="0">
                <a:solidFill>
                  <a:schemeClr val="tx1"/>
                </a:solidFill>
                <a:effectLst/>
                <a:ea typeface="+mn-ea"/>
                <a:cs typeface="+mn-cs"/>
              </a:rPr>
              <a:t>Your Body’s Built-In Sleep Controls</a:t>
            </a:r>
          </a:p>
          <a:p>
            <a:pPr fontAlgn="base"/>
            <a:endParaRPr lang="en-US" sz="1200" u="none" strike="noStrike" kern="1200" dirty="0">
              <a:solidFill>
                <a:schemeClr val="tx1"/>
              </a:solidFill>
              <a:effectLs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dirty="0">
                <a:solidFill>
                  <a:schemeClr val="bg1"/>
                </a:solidFill>
                <a:cs typeface="Ideal Sans SSm Book" charset="0"/>
              </a:rPr>
              <a:t>Circadian rhythm is basically a 24-hour internal clock that is running in the background of your brain and cycles between sleepiness and alertness at regular intervals. It's also known as your sleep/wake cycle.</a:t>
            </a:r>
            <a:endParaRPr lang="en-US" sz="1200" u="none" strike="noStrike" kern="1200" dirty="0">
              <a:solidFill>
                <a:schemeClr val="tx1"/>
              </a:solidFill>
              <a:effectLst/>
              <a:ea typeface="+mn-ea"/>
              <a:cs typeface="+mn-cs"/>
            </a:endParaRPr>
          </a:p>
          <a:p>
            <a:pPr fontAlgn="base"/>
            <a:endParaRPr lang="en-US" sz="1200" u="none" strike="noStrike" kern="1200" dirty="0">
              <a:solidFill>
                <a:schemeClr val="tx1"/>
              </a:solidFill>
              <a:effectLst/>
              <a:ea typeface="+mn-ea"/>
              <a:cs typeface="+mn-cs"/>
            </a:endParaRPr>
          </a:p>
          <a:p>
            <a:pPr fontAlgn="base"/>
            <a:r>
              <a:rPr lang="en-US" sz="1200" u="none" strike="noStrike" kern="1200" dirty="0">
                <a:solidFill>
                  <a:schemeClr val="tx1"/>
                </a:solidFill>
                <a:effectLst/>
                <a:ea typeface="+mn-ea"/>
                <a:cs typeface="+mn-cs"/>
              </a:rPr>
              <a:t>Circadian rhythms are controlled by a biological clock located in the brain. One key function of this clock is responding to light cues, ramping up production of the hormone melatonin at night, then switching it off when it senses light. People with total blindness often have trouble sleeping because they are unable to detect and respond to these light cues.</a:t>
            </a:r>
          </a:p>
          <a:p>
            <a:pPr fontAlgn="base"/>
            <a:endParaRPr lang="en-US" sz="1200" u="none" strike="noStrike" kern="1200" dirty="0">
              <a:solidFill>
                <a:schemeClr val="tx1"/>
              </a:solidFill>
              <a:effectLst/>
              <a:ea typeface="+mn-ea"/>
              <a:cs typeface="+mn-cs"/>
            </a:endParaRPr>
          </a:p>
          <a:p>
            <a:endParaRPr lang="en-US" dirty="0"/>
          </a:p>
        </p:txBody>
      </p:sp>
      <p:sp>
        <p:nvSpPr>
          <p:cNvPr id="4" name="Slide Number Placeholder 3"/>
          <p:cNvSpPr>
            <a:spLocks noGrp="1"/>
          </p:cNvSpPr>
          <p:nvPr>
            <p:ph type="sldNum" sz="quarter" idx="5"/>
          </p:nvPr>
        </p:nvSpPr>
        <p:spPr/>
        <p:txBody>
          <a:bodyPr/>
          <a:lstStyle/>
          <a:p>
            <a:fld id="{0465ACCD-7E33-474D-823B-C67092D90954}" type="slidenum">
              <a:rPr lang="en-US" smtClean="0"/>
              <a:t>16</a:t>
            </a:fld>
            <a:endParaRPr lang="en-US"/>
          </a:p>
        </p:txBody>
      </p:sp>
    </p:spTree>
    <p:extLst>
      <p:ext uri="{BB962C8B-B14F-4D97-AF65-F5344CB8AC3E}">
        <p14:creationId xmlns:p14="http://schemas.microsoft.com/office/powerpoint/2010/main" val="933430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ea typeface="+mn-ea"/>
                <a:cs typeface="+mn-cs"/>
              </a:rPr>
              <a:t>Sleep drive also plays a key role: Your body craves sleep, much like it hungers for food. Throughout the day, your desire for sleep builds, and when it reaches a certain point, you need to sleep. A major difference between sleep and hunger: Your body can’t force you to eat when you’re hungry, but when you’re tired, it can put you to sleep, even if you’re in a meeting or behind the wheel of a car. When you’re exhausted, your body is even able to engage in microsleep episodes of one or two seconds while your eyes are open. Napping for more than 30 minutes later in the day can throw off your night’s sleep by decreasing your body’s sleep drive</a:t>
            </a:r>
            <a:endParaRPr lang="en-US" dirty="0"/>
          </a:p>
        </p:txBody>
      </p:sp>
      <p:sp>
        <p:nvSpPr>
          <p:cNvPr id="4" name="Slide Number Placeholder 3"/>
          <p:cNvSpPr>
            <a:spLocks noGrp="1"/>
          </p:cNvSpPr>
          <p:nvPr>
            <p:ph type="sldNum" sz="quarter" idx="5"/>
          </p:nvPr>
        </p:nvSpPr>
        <p:spPr/>
        <p:txBody>
          <a:bodyPr/>
          <a:lstStyle/>
          <a:p>
            <a:fld id="{0465ACCD-7E33-474D-823B-C67092D90954}" type="slidenum">
              <a:rPr lang="en-US" smtClean="0"/>
              <a:t>17</a:t>
            </a:fld>
            <a:endParaRPr lang="en-US"/>
          </a:p>
        </p:txBody>
      </p:sp>
    </p:spTree>
    <p:extLst>
      <p:ext uri="{BB962C8B-B14F-4D97-AF65-F5344CB8AC3E}">
        <p14:creationId xmlns:p14="http://schemas.microsoft.com/office/powerpoint/2010/main" val="1056833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30074033-1C37-C04F-AB4B-FAF97ADC7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FA7E3C7-BA3D-D74A-81BC-57A621BC6575}" type="slidenum">
              <a:rPr lang="en-US" altLang="en-US" sz="1200"/>
              <a:pPr/>
              <a:t>18</a:t>
            </a:fld>
            <a:endParaRPr lang="en-US" altLang="en-US" sz="1200"/>
          </a:p>
        </p:txBody>
      </p:sp>
      <p:sp>
        <p:nvSpPr>
          <p:cNvPr id="22530" name="Rectangle 2">
            <a:extLst>
              <a:ext uri="{FF2B5EF4-FFF2-40B4-BE49-F238E27FC236}">
                <a16:creationId xmlns:a16="http://schemas.microsoft.com/office/drawing/2014/main" id="{2D770E11-1DF6-7B40-A71E-5E9E227DE645}"/>
              </a:ext>
            </a:extLst>
          </p:cNvPr>
          <p:cNvSpPr>
            <a:spLocks noGrp="1" noRot="1" noChangeAspect="1" noChangeArrowheads="1" noTextEdit="1"/>
          </p:cNvSpPr>
          <p:nvPr>
            <p:ph type="sldImg"/>
          </p:nvPr>
        </p:nvSpPr>
        <p:spPr>
          <a:solidFill>
            <a:srgbClr val="FFFFFF"/>
          </a:solidFill>
          <a:ln/>
        </p:spPr>
      </p:sp>
      <p:sp>
        <p:nvSpPr>
          <p:cNvPr id="22531" name="Rectangle 3">
            <a:extLst>
              <a:ext uri="{FF2B5EF4-FFF2-40B4-BE49-F238E27FC236}">
                <a16:creationId xmlns:a16="http://schemas.microsoft.com/office/drawing/2014/main" id="{A5ABC8F8-BEAD-3B43-B750-10116C7872A3}"/>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sz="1100">
                <a:latin typeface="Arial" panose="020B0604020202020204" pitchFamily="34" charset="0"/>
                <a:ea typeface="ＭＳ Ｐゴシック" panose="020B0600070205080204" pitchFamily="34" charset="-128"/>
              </a:rPr>
              <a:t>Figure represents the distribution of 75,000 meter-reading errors displayed as a function of time.</a:t>
            </a:r>
          </a:p>
          <a:p>
            <a:pPr eaLnBrk="1" hangingPunct="1"/>
            <a:r>
              <a:rPr lang="en-US" altLang="en-US" sz="1100">
                <a:latin typeface="Arial" panose="020B0604020202020204" pitchFamily="34" charset="0"/>
                <a:ea typeface="ＭＳ Ｐゴシック" panose="020B0600070205080204" pitchFamily="34" charset="-128"/>
              </a:rPr>
              <a:t>These data were collected in Swedish gas works and assessed the 24-hour distribution of 75,000 meter-reading errors during a 20-year period.  Notice the familiar 2-peak, or bimodal, pattern of these errors:</a:t>
            </a:r>
          </a:p>
          <a:p>
            <a:pPr marL="571500" lvl="1" indent="-114300" eaLnBrk="1" hangingPunct="1">
              <a:buFontTx/>
              <a:buChar char="•"/>
            </a:pPr>
            <a:r>
              <a:rPr lang="en-US" altLang="en-US" sz="1100">
                <a:latin typeface="Arial" panose="020B0604020202020204" pitchFamily="34" charset="0"/>
                <a:ea typeface="ＭＳ Ｐゴシック" panose="020B0600070205080204" pitchFamily="34" charset="-128"/>
              </a:rPr>
              <a:t>Major peak occurs between 2 AM and 4 AM</a:t>
            </a:r>
          </a:p>
          <a:p>
            <a:pPr marL="571500" lvl="1" indent="-114300" eaLnBrk="1" hangingPunct="1">
              <a:buFontTx/>
              <a:buChar char="•"/>
            </a:pPr>
            <a:r>
              <a:rPr lang="en-US" altLang="en-US" sz="1100">
                <a:latin typeface="Arial" panose="020B0604020202020204" pitchFamily="34" charset="0"/>
                <a:ea typeface="ＭＳ Ｐゴシック" panose="020B0600070205080204" pitchFamily="34" charset="-128"/>
              </a:rPr>
              <a:t>Minor peak occurs between 2 PM and 4 PM</a:t>
            </a:r>
          </a:p>
        </p:txBody>
      </p:sp>
    </p:spTree>
    <p:extLst>
      <p:ext uri="{BB962C8B-B14F-4D97-AF65-F5344CB8AC3E}">
        <p14:creationId xmlns:p14="http://schemas.microsoft.com/office/powerpoint/2010/main" val="26783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087DEBD7-7A35-DF4A-A194-63E0F0DE8D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F5D215A-3008-5A4A-8429-2AEAAF7A4083}" type="slidenum">
              <a:rPr lang="en-US" altLang="en-US" sz="1200"/>
              <a:pPr/>
              <a:t>19</a:t>
            </a:fld>
            <a:endParaRPr lang="en-US" altLang="en-US" sz="1200"/>
          </a:p>
        </p:txBody>
      </p:sp>
      <p:sp>
        <p:nvSpPr>
          <p:cNvPr id="24578" name="Rectangle 2">
            <a:extLst>
              <a:ext uri="{FF2B5EF4-FFF2-40B4-BE49-F238E27FC236}">
                <a16:creationId xmlns:a16="http://schemas.microsoft.com/office/drawing/2014/main" id="{098DB797-FB01-984E-AFA6-E15FBB8FF094}"/>
              </a:ext>
            </a:extLst>
          </p:cNvPr>
          <p:cNvSpPr>
            <a:spLocks noGrp="1" noRot="1" noChangeAspect="1" noChangeArrowheads="1" noTextEdit="1"/>
          </p:cNvSpPr>
          <p:nvPr>
            <p:ph type="sldImg"/>
          </p:nvPr>
        </p:nvSpPr>
        <p:spPr>
          <a:solidFill>
            <a:srgbClr val="FFFFFF"/>
          </a:solidFill>
          <a:ln/>
        </p:spPr>
      </p:sp>
      <p:sp>
        <p:nvSpPr>
          <p:cNvPr id="24579" name="Rectangle 3">
            <a:extLst>
              <a:ext uri="{FF2B5EF4-FFF2-40B4-BE49-F238E27FC236}">
                <a16:creationId xmlns:a16="http://schemas.microsoft.com/office/drawing/2014/main" id="{656CEB7F-AA88-6342-865E-2048DBD0F242}"/>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sz="1100">
                <a:latin typeface="Arial" panose="020B0604020202020204" pitchFamily="34" charset="0"/>
                <a:ea typeface="ＭＳ Ｐゴシック" panose="020B0600070205080204" pitchFamily="34" charset="-128"/>
              </a:rPr>
              <a:t>Distribution of 6052 single-vehicle accidents displayed as a function of time of day. These accidents were judged by investigators to be attributable to </a:t>
            </a:r>
            <a:r>
              <a:rPr lang="ja-JP" altLang="en-US" sz="1100">
                <a:latin typeface="Arial" panose="020B0604020202020204" pitchFamily="34" charset="0"/>
                <a:ea typeface="ＭＳ Ｐゴシック" panose="020B0600070205080204" pitchFamily="34" charset="-128"/>
              </a:rPr>
              <a:t>“</a:t>
            </a:r>
            <a:r>
              <a:rPr lang="en-US" altLang="ja-JP" sz="1100">
                <a:latin typeface="Arial" panose="020B0604020202020204" pitchFamily="34" charset="0"/>
                <a:ea typeface="ＭＳ Ｐゴシック" panose="020B0600070205080204" pitchFamily="34" charset="-128"/>
              </a:rPr>
              <a:t>falling asleep at the wheel.</a:t>
            </a:r>
            <a:r>
              <a:rPr lang="ja-JP" altLang="en-US" sz="1100">
                <a:latin typeface="Arial" panose="020B0604020202020204" pitchFamily="34" charset="0"/>
                <a:ea typeface="ＭＳ Ｐゴシック" panose="020B0600070205080204" pitchFamily="34" charset="-128"/>
              </a:rPr>
              <a:t>”</a:t>
            </a:r>
            <a:r>
              <a:rPr lang="en-US" altLang="ja-JP" sz="1100">
                <a:latin typeface="Arial" panose="020B0604020202020204" pitchFamily="34" charset="0"/>
                <a:ea typeface="ＭＳ Ｐゴシック" panose="020B0600070205080204" pitchFamily="34" charset="-128"/>
              </a:rPr>
              <a:t>  Notice the familiar 2-peak, or bimodal, pattern of the accident rate over time:</a:t>
            </a:r>
          </a:p>
          <a:p>
            <a:pPr marL="571500" lvl="1" indent="-114300" eaLnBrk="1" hangingPunct="1">
              <a:buFontTx/>
              <a:buChar char="•"/>
            </a:pPr>
            <a:r>
              <a:rPr lang="en-US" altLang="en-US" sz="1100">
                <a:latin typeface="Arial" panose="020B0604020202020204" pitchFamily="34" charset="0"/>
                <a:ea typeface="ＭＳ Ｐゴシック" panose="020B0600070205080204" pitchFamily="34" charset="-128"/>
              </a:rPr>
              <a:t>Major peak occurs between 12 AM and 7 AM (especially pronounced between 1 AM and 4 AM)</a:t>
            </a:r>
          </a:p>
          <a:p>
            <a:pPr marL="571500" lvl="1" indent="-114300" eaLnBrk="1" hangingPunct="1">
              <a:buFontTx/>
              <a:buChar char="•"/>
            </a:pPr>
            <a:r>
              <a:rPr lang="en-US" altLang="en-US" sz="1100">
                <a:latin typeface="Arial" panose="020B0604020202020204" pitchFamily="34" charset="0"/>
                <a:ea typeface="ＭＳ Ｐゴシック" panose="020B0600070205080204" pitchFamily="34" charset="-128"/>
              </a:rPr>
              <a:t>Minor peak occurs between 1 PM and 4 PM </a:t>
            </a:r>
          </a:p>
          <a:p>
            <a:pPr eaLnBrk="1" hangingPunct="1"/>
            <a:r>
              <a:rPr lang="en-US" altLang="en-US" sz="1100">
                <a:latin typeface="Arial" panose="020B0604020202020204" pitchFamily="34" charset="0"/>
                <a:ea typeface="ＭＳ Ｐゴシック" panose="020B0600070205080204" pitchFamily="34" charset="-128"/>
              </a:rPr>
              <a:t>These data combine population samples from:</a:t>
            </a:r>
          </a:p>
          <a:p>
            <a:pPr marL="571500" lvl="1" indent="-114300" eaLnBrk="1" hangingPunct="1">
              <a:buFontTx/>
              <a:buChar char="•"/>
            </a:pPr>
            <a:r>
              <a:rPr lang="en-US" altLang="en-US" sz="1100">
                <a:latin typeface="Arial" panose="020B0604020202020204" pitchFamily="34" charset="0"/>
                <a:ea typeface="ＭＳ Ｐゴシック" panose="020B0600070205080204" pitchFamily="34" charset="-128"/>
              </a:rPr>
              <a:t>Israel: n = 390</a:t>
            </a:r>
          </a:p>
          <a:p>
            <a:pPr marL="571500" lvl="1" indent="-114300" eaLnBrk="1" hangingPunct="1">
              <a:buFontTx/>
              <a:buChar char="•"/>
            </a:pPr>
            <a:r>
              <a:rPr lang="en-US" altLang="en-US" sz="1100">
                <a:latin typeface="Arial" panose="020B0604020202020204" pitchFamily="34" charset="0"/>
                <a:ea typeface="ＭＳ Ｐゴシック" panose="020B0600070205080204" pitchFamily="34" charset="-128"/>
              </a:rPr>
              <a:t>Texas: n = 4994</a:t>
            </a:r>
          </a:p>
          <a:p>
            <a:pPr marL="571500" lvl="1" indent="-114300" eaLnBrk="1" hangingPunct="1">
              <a:buFontTx/>
              <a:buChar char="•"/>
            </a:pPr>
            <a:r>
              <a:rPr lang="en-US" altLang="en-US" sz="1100">
                <a:latin typeface="Arial" panose="020B0604020202020204" pitchFamily="34" charset="0"/>
                <a:ea typeface="ＭＳ Ｐゴシック" panose="020B0600070205080204" pitchFamily="34" charset="-128"/>
              </a:rPr>
              <a:t>New York: n = 668</a:t>
            </a:r>
          </a:p>
        </p:txBody>
      </p:sp>
    </p:spTree>
    <p:extLst>
      <p:ext uri="{BB962C8B-B14F-4D97-AF65-F5344CB8AC3E}">
        <p14:creationId xmlns:p14="http://schemas.microsoft.com/office/powerpoint/2010/main" val="2756555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A9BDB38E-ED5F-FD43-BE17-717CCB1C4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BB88AB7-6630-5C4D-A71F-90045E71B10A}" type="slidenum">
              <a:rPr lang="en-US" altLang="en-US" sz="1200"/>
              <a:pPr/>
              <a:t>20</a:t>
            </a:fld>
            <a:endParaRPr lang="en-US" altLang="en-US" sz="1200"/>
          </a:p>
        </p:txBody>
      </p:sp>
      <p:sp>
        <p:nvSpPr>
          <p:cNvPr id="26626" name="Rectangle 2">
            <a:extLst>
              <a:ext uri="{FF2B5EF4-FFF2-40B4-BE49-F238E27FC236}">
                <a16:creationId xmlns:a16="http://schemas.microsoft.com/office/drawing/2014/main" id="{8CE2239E-4035-8748-9D07-EAED3A750E9E}"/>
              </a:ext>
            </a:extLst>
          </p:cNvPr>
          <p:cNvSpPr>
            <a:spLocks noGrp="1" noRot="1" noChangeAspect="1" noChangeArrowheads="1" noTextEdit="1"/>
          </p:cNvSpPr>
          <p:nvPr>
            <p:ph type="sldImg"/>
          </p:nvPr>
        </p:nvSpPr>
        <p:spPr>
          <a:solidFill>
            <a:srgbClr val="FFFFFF"/>
          </a:solidFill>
          <a:ln/>
        </p:spPr>
      </p:sp>
      <p:sp>
        <p:nvSpPr>
          <p:cNvPr id="26627" name="Rectangle 3">
            <a:extLst>
              <a:ext uri="{FF2B5EF4-FFF2-40B4-BE49-F238E27FC236}">
                <a16:creationId xmlns:a16="http://schemas.microsoft.com/office/drawing/2014/main" id="{1331974F-2864-A647-B8A2-AEAB2B415D12}"/>
              </a:ext>
            </a:extLst>
          </p:cNvPr>
          <p:cNvSpPr>
            <a:spLocks noGrp="1" noChangeArrowheads="1"/>
          </p:cNvSpPr>
          <p:nvPr>
            <p:ph type="body" idx="1"/>
          </p:nvPr>
        </p:nvSpPr>
        <p:spPr>
          <a:solidFill>
            <a:srgbClr val="FFFFFF"/>
          </a:solidFill>
          <a:ln/>
          <a:extLst>
            <a:ext uri="{91240B29-F687-4F45-9708-019B960494DF}">
              <a14:hiddenLine xmlns:a14="http://schemas.microsoft.com/office/drawing/2010/main" w="9525">
                <a:solidFill>
                  <a:srgbClr val="000000"/>
                </a:solidFill>
                <a:miter lim="800000"/>
                <a:headEnd/>
                <a:tailEnd/>
              </a14:hiddenLine>
            </a:ext>
          </a:extLst>
        </p:spPr>
        <p:txBody>
          <a:bodyPr/>
          <a:lstStyle/>
          <a:p>
            <a:pPr marL="114300" indent="-114300" eaLnBrk="1" hangingPunct="1"/>
            <a:r>
              <a:rPr lang="en-US" altLang="en-US" sz="1100">
                <a:latin typeface="Arial" panose="020B0604020202020204" pitchFamily="34" charset="0"/>
                <a:ea typeface="ＭＳ Ｐゴシック" panose="020B0600070205080204" pitchFamily="34" charset="-128"/>
              </a:rPr>
              <a:t>This build of slides demonstrates the similarity in the temporal distribution of meter-reading errors and auto accidents and correlates the indirect relationship that poor function has to the maximum peaks of the circadian rhythm (times of greatest sleepiness).</a:t>
            </a:r>
          </a:p>
          <a:p>
            <a:pPr marL="114300" indent="-114300" eaLnBrk="1" hangingPunct="1">
              <a:buFontTx/>
              <a:buChar char="•"/>
            </a:pPr>
            <a:r>
              <a:rPr lang="en-US" altLang="en-US" sz="1100">
                <a:latin typeface="Arial" panose="020B0604020202020204" pitchFamily="34" charset="0"/>
                <a:ea typeface="ＭＳ Ｐゴシック" panose="020B0600070205080204" pitchFamily="34" charset="-128"/>
              </a:rPr>
              <a:t>At the maximum peak of sleepiness (12 AM-7 AM; 1 PM-4 PM), errors and accident rates are at their highest</a:t>
            </a:r>
          </a:p>
          <a:p>
            <a:pPr marL="114300" indent="-114300" eaLnBrk="1" hangingPunct="1">
              <a:buFontTx/>
              <a:buChar char="•"/>
            </a:pPr>
            <a:r>
              <a:rPr lang="en-US" altLang="en-US" sz="1100">
                <a:latin typeface="Arial" panose="020B0604020202020204" pitchFamily="34" charset="0"/>
                <a:ea typeface="ＭＳ Ｐゴシック" panose="020B0600070205080204" pitchFamily="34" charset="-128"/>
              </a:rPr>
              <a:t>At the minimum troughs of sleepiness (7 AM-11 AM; and 5 PM-11 PM), function is higher and errors and accidents occur less frequently</a:t>
            </a:r>
          </a:p>
        </p:txBody>
      </p:sp>
    </p:spTree>
    <p:extLst>
      <p:ext uri="{BB962C8B-B14F-4D97-AF65-F5344CB8AC3E}">
        <p14:creationId xmlns:p14="http://schemas.microsoft.com/office/powerpoint/2010/main" val="2924998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892FD9DA-50CB-9840-8821-AA7EA668F3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2A9A564-C925-6D4C-BFD9-C6479C7E1297}" type="slidenum">
              <a:rPr lang="en-US" altLang="en-US" sz="1200"/>
              <a:pPr/>
              <a:t>21</a:t>
            </a:fld>
            <a:endParaRPr lang="en-US" altLang="en-US" sz="1200"/>
          </a:p>
        </p:txBody>
      </p:sp>
      <p:sp>
        <p:nvSpPr>
          <p:cNvPr id="28674" name="Rectangle 2">
            <a:extLst>
              <a:ext uri="{FF2B5EF4-FFF2-40B4-BE49-F238E27FC236}">
                <a16:creationId xmlns:a16="http://schemas.microsoft.com/office/drawing/2014/main" id="{A5456A02-2328-7C4F-B4E7-4F48406D6FBA}"/>
              </a:ext>
            </a:extLst>
          </p:cNvPr>
          <p:cNvSpPr>
            <a:spLocks noGrp="1" noRot="1" noChangeAspect="1" noChangeArrowheads="1" noTextEdit="1"/>
          </p:cNvSpPr>
          <p:nvPr>
            <p:ph type="sldImg"/>
          </p:nvPr>
        </p:nvSpPr>
        <p:spPr>
          <a:solidFill>
            <a:srgbClr val="FFFFFF"/>
          </a:solidFill>
          <a:ln/>
        </p:spPr>
      </p:sp>
      <p:sp>
        <p:nvSpPr>
          <p:cNvPr id="28675" name="Rectangle 3">
            <a:extLst>
              <a:ext uri="{FF2B5EF4-FFF2-40B4-BE49-F238E27FC236}">
                <a16:creationId xmlns:a16="http://schemas.microsoft.com/office/drawing/2014/main" id="{3F060135-90E5-0B4B-8E01-39ED8869101E}"/>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sz="1100" dirty="0">
                <a:latin typeface="Arial" panose="020B0604020202020204" pitchFamily="34" charset="0"/>
                <a:ea typeface="ＭＳ Ｐゴシック" panose="020B0600070205080204" pitchFamily="34" charset="-128"/>
              </a:rPr>
              <a:t>The ESS asks the user, </a:t>
            </a:r>
            <a:r>
              <a:rPr lang="ja-JP" altLang="en-US" sz="1100">
                <a:latin typeface="Arial" panose="020B0604020202020204" pitchFamily="34" charset="0"/>
                <a:ea typeface="ＭＳ Ｐゴシック" panose="020B0600070205080204" pitchFamily="34" charset="-128"/>
              </a:rPr>
              <a:t>“</a:t>
            </a:r>
            <a:r>
              <a:rPr lang="en-US" altLang="ja-JP" sz="1100" dirty="0">
                <a:latin typeface="Arial" panose="020B0604020202020204" pitchFamily="34" charset="0"/>
                <a:ea typeface="ＭＳ Ｐゴシック" panose="020B0600070205080204" pitchFamily="34" charset="-128"/>
              </a:rPr>
              <a:t>How likely are you to doze off or fall asleep in the following situations, in contrast to just being tired? This refers to </a:t>
            </a:r>
            <a:r>
              <a:rPr lang="en-US" altLang="ja-JP" sz="1100" b="1" dirty="0">
                <a:latin typeface="Arial" panose="020B0604020202020204" pitchFamily="34" charset="0"/>
                <a:ea typeface="ＭＳ Ｐゴシック" panose="020B0600070205080204" pitchFamily="34" charset="-128"/>
              </a:rPr>
              <a:t>your</a:t>
            </a:r>
            <a:r>
              <a:rPr lang="en-US" altLang="ja-JP" sz="1100" i="1" dirty="0">
                <a:latin typeface="Arial" panose="020B0604020202020204" pitchFamily="34" charset="0"/>
                <a:ea typeface="ＭＳ Ｐゴシック" panose="020B0600070205080204" pitchFamily="34" charset="-128"/>
              </a:rPr>
              <a:t> </a:t>
            </a:r>
            <a:r>
              <a:rPr lang="en-US" altLang="ja-JP" sz="1100" b="1" dirty="0">
                <a:latin typeface="Arial" panose="020B0604020202020204" pitchFamily="34" charset="0"/>
                <a:ea typeface="ＭＳ Ｐゴシック" panose="020B0600070205080204" pitchFamily="34" charset="-128"/>
              </a:rPr>
              <a:t>usual way of life in recent times</a:t>
            </a:r>
            <a:r>
              <a:rPr lang="en-US" altLang="ja-JP" sz="1100" dirty="0">
                <a:latin typeface="Arial" panose="020B0604020202020204" pitchFamily="34" charset="0"/>
                <a:ea typeface="ＭＳ Ｐゴシック" panose="020B0600070205080204" pitchFamily="34" charset="-128"/>
              </a:rPr>
              <a:t>. Even if you have not done some of these things recently, try to work out how they would have affected you.</a:t>
            </a:r>
            <a:r>
              <a:rPr lang="ja-JP" altLang="en-US" sz="1100">
                <a:latin typeface="Arial" panose="020B0604020202020204" pitchFamily="34" charset="0"/>
                <a:ea typeface="ＭＳ Ｐゴシック" panose="020B0600070205080204" pitchFamily="34" charset="-128"/>
              </a:rPr>
              <a:t>”</a:t>
            </a:r>
            <a:r>
              <a:rPr lang="en-US" altLang="ja-JP" sz="1100" dirty="0">
                <a:latin typeface="Arial" panose="020B0604020202020204" pitchFamily="34" charset="0"/>
                <a:ea typeface="ＭＳ Ｐゴシック" panose="020B0600070205080204" pitchFamily="34" charset="-128"/>
              </a:rPr>
              <a:t> (Emphasis added.)</a:t>
            </a:r>
          </a:p>
          <a:p>
            <a:pPr eaLnBrk="1" hangingPunct="1"/>
            <a:endParaRPr lang="en-US" altLang="en-US" sz="1100" dirty="0">
              <a:latin typeface="Arial" panose="020B0604020202020204" pitchFamily="34" charset="0"/>
              <a:ea typeface="ＭＳ Ｐゴシック" panose="020B0600070205080204" pitchFamily="34" charset="-128"/>
            </a:endParaRPr>
          </a:p>
          <a:p>
            <a:pPr eaLnBrk="1" hangingPunct="1"/>
            <a:r>
              <a:rPr lang="en-US" altLang="en-US" sz="1100" dirty="0">
                <a:latin typeface="Arial" panose="020B0604020202020204" pitchFamily="34" charset="0"/>
                <a:ea typeface="ＭＳ Ｐゴシック" panose="020B0600070205080204" pitchFamily="34" charset="-128"/>
              </a:rPr>
              <a:t>An ESS score of 10 points or higher is indicative of daytime sleepiness</a:t>
            </a:r>
          </a:p>
          <a:p>
            <a:pPr eaLnBrk="1" hangingPunct="1"/>
            <a:r>
              <a:rPr lang="en-US" altLang="en-US" sz="1100" dirty="0">
                <a:latin typeface="Arial" panose="020B0604020202020204" pitchFamily="34" charset="0"/>
                <a:ea typeface="ＭＳ Ｐゴシック" panose="020B0600070205080204" pitchFamily="34" charset="-128"/>
              </a:rPr>
              <a:t>An ESS score of 16 points or higher indicates a high level of daytime sleepiness</a:t>
            </a:r>
          </a:p>
          <a:p>
            <a:pPr eaLnBrk="1" hangingPunct="1"/>
            <a:endParaRPr lang="en-US" altLang="en-US" sz="1100"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685930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C649D92D-1C77-3445-A35E-569C3286DE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80B0833-2700-BC42-8D5A-DB7DCD97E1AE}" type="slidenum">
              <a:rPr lang="en-US" altLang="en-US" sz="1200"/>
              <a:pPr/>
              <a:t>22</a:t>
            </a:fld>
            <a:endParaRPr lang="en-US" altLang="en-US" sz="1200"/>
          </a:p>
        </p:txBody>
      </p:sp>
      <p:sp>
        <p:nvSpPr>
          <p:cNvPr id="32770" name="Rectangle 2">
            <a:extLst>
              <a:ext uri="{FF2B5EF4-FFF2-40B4-BE49-F238E27FC236}">
                <a16:creationId xmlns:a16="http://schemas.microsoft.com/office/drawing/2014/main" id="{0090A181-1205-C140-A3C4-65F188D3E417}"/>
              </a:ext>
            </a:extLst>
          </p:cNvPr>
          <p:cNvSpPr>
            <a:spLocks noGrp="1" noRot="1" noChangeAspect="1" noChangeArrowheads="1"/>
          </p:cNvSpPr>
          <p:nvPr>
            <p:ph type="sldImg"/>
          </p:nvPr>
        </p:nvSpPr>
        <p:spPr>
          <a:solidFill>
            <a:srgbClr val="FFFFFF"/>
          </a:solidFill>
          <a:ln/>
        </p:spPr>
      </p:sp>
      <p:sp>
        <p:nvSpPr>
          <p:cNvPr id="32771" name="Rectangle 3">
            <a:extLst>
              <a:ext uri="{FF2B5EF4-FFF2-40B4-BE49-F238E27FC236}">
                <a16:creationId xmlns:a16="http://schemas.microsoft.com/office/drawing/2014/main" id="{86C4BF13-78F1-5947-BFE3-E081F9F6F9CB}"/>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182033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FE4E17B3-0378-054E-AEB7-065BFCBA6B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5277234-A632-D841-9D53-2B79EB7E8B2D}" type="slidenum">
              <a:rPr lang="en-US" altLang="en-US" sz="1200"/>
              <a:pPr/>
              <a:t>23</a:t>
            </a:fld>
            <a:endParaRPr lang="en-US" altLang="en-US" sz="1200"/>
          </a:p>
        </p:txBody>
      </p:sp>
      <p:sp>
        <p:nvSpPr>
          <p:cNvPr id="34818" name="Rectangle 2">
            <a:extLst>
              <a:ext uri="{FF2B5EF4-FFF2-40B4-BE49-F238E27FC236}">
                <a16:creationId xmlns:a16="http://schemas.microsoft.com/office/drawing/2014/main" id="{2B546F84-D74F-1E4E-96D2-FA3BEC9E2905}"/>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C35ECA4C-C314-BF4C-A3F1-18B1B05E69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467691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ea typeface="+mn-ea"/>
                <a:cs typeface="+mn-cs"/>
              </a:rPr>
              <a:t>Instead of focusing on </a:t>
            </a:r>
            <a:r>
              <a:rPr lang="en-US" sz="1200" u="none" strike="noStrike" kern="1200" dirty="0">
                <a:solidFill>
                  <a:schemeClr val="tx1"/>
                </a:solidFill>
                <a:effectLst/>
                <a:ea typeface="+mn-ea"/>
                <a:cs typeface="+mn-cs"/>
                <a:hlinkClick r:id="rId3"/>
              </a:rPr>
              <a:t>psychopathology</a:t>
            </a:r>
            <a:r>
              <a:rPr lang="en-US" sz="1200" u="none" strike="noStrike" kern="1200" dirty="0">
                <a:solidFill>
                  <a:schemeClr val="tx1"/>
                </a:solidFill>
                <a:effectLst/>
                <a:ea typeface="+mn-ea"/>
                <a:cs typeface="+mn-cs"/>
              </a:rPr>
              <a:t> and what goes wrong with people, Maslow (1943) formulated a more positive account of human behavior which focused on what goes right. He was interested in human potential, and how we fulfill that potential.</a:t>
            </a:r>
          </a:p>
          <a:p>
            <a:r>
              <a:rPr lang="en-US" sz="1200" u="none" strike="noStrike" kern="1200" dirty="0">
                <a:solidFill>
                  <a:schemeClr val="tx1"/>
                </a:solidFill>
                <a:effectLst/>
                <a:ea typeface="+mn-ea"/>
                <a:cs typeface="+mn-cs"/>
              </a:rPr>
              <a:t>Psychologist Abraham Maslow (1943, 1954) stated that human motivation is based on people seeking fulfillment and change through personal growth. Self-actualized people are those who were fulfilled and doing all they were capable of.</a:t>
            </a:r>
          </a:p>
          <a:p>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1. </a:t>
            </a:r>
            <a:r>
              <a:rPr lang="en-US" sz="1200" u="sng" strike="noStrike" kern="1200" dirty="0">
                <a:solidFill>
                  <a:schemeClr val="tx1"/>
                </a:solidFill>
                <a:effectLst/>
                <a:ea typeface="+mn-ea"/>
                <a:cs typeface="+mn-cs"/>
              </a:rPr>
              <a:t>Physiological needs</a:t>
            </a:r>
            <a:r>
              <a:rPr lang="en-US" sz="1200" u="none" strike="noStrike" kern="1200" dirty="0">
                <a:solidFill>
                  <a:schemeClr val="tx1"/>
                </a:solidFill>
                <a:effectLst/>
                <a:ea typeface="+mn-ea"/>
                <a:cs typeface="+mn-cs"/>
              </a:rPr>
              <a:t> - these are biological requirements for human survival, e.g. air, food, drink, shelter, clothing, warmth, sex, sleep. </a:t>
            </a:r>
          </a:p>
          <a:p>
            <a:r>
              <a:rPr lang="en-US" sz="1200" u="none" strike="noStrike" kern="1200" dirty="0">
                <a:solidFill>
                  <a:schemeClr val="tx1"/>
                </a:solidFill>
                <a:effectLst/>
                <a:ea typeface="+mn-ea"/>
                <a:cs typeface="+mn-cs"/>
              </a:rPr>
              <a:t>If these needs are not satisfied the human body cannot function optimally. Maslow considered physiological needs the most important as all the other needs become secondary until these needs are met.</a:t>
            </a:r>
            <a:br>
              <a:rPr lang="en-US" sz="1200" u="none" strike="noStrike" kern="1200" dirty="0">
                <a:solidFill>
                  <a:schemeClr val="tx1"/>
                </a:solidFill>
                <a:effectLst/>
                <a:ea typeface="+mn-ea"/>
                <a:cs typeface="+mn-cs"/>
              </a:rPr>
            </a:br>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2. </a:t>
            </a:r>
            <a:r>
              <a:rPr lang="en-US" sz="1200" u="sng" strike="noStrike" kern="1200" dirty="0">
                <a:solidFill>
                  <a:schemeClr val="tx1"/>
                </a:solidFill>
                <a:effectLst/>
                <a:ea typeface="+mn-ea"/>
                <a:cs typeface="+mn-cs"/>
              </a:rPr>
              <a:t>Safety needs</a:t>
            </a:r>
            <a:r>
              <a:rPr lang="en-US" sz="1200" u="none" strike="noStrike" kern="1200" dirty="0">
                <a:solidFill>
                  <a:schemeClr val="tx1"/>
                </a:solidFill>
                <a:effectLst/>
                <a:ea typeface="+mn-ea"/>
                <a:cs typeface="+mn-cs"/>
              </a:rPr>
              <a:t> - protection from elements, security, order, law, stability, freedom from fear.</a:t>
            </a:r>
          </a:p>
          <a:p>
            <a:r>
              <a:rPr lang="en-US" sz="1200" u="none" strike="noStrike" kern="1200" dirty="0">
                <a:solidFill>
                  <a:schemeClr val="tx1"/>
                </a:solidFill>
                <a:effectLst/>
                <a:ea typeface="+mn-ea"/>
                <a:cs typeface="+mn-cs"/>
              </a:rPr>
              <a:t>3. </a:t>
            </a:r>
            <a:r>
              <a:rPr lang="en-US" sz="1200" u="sng" strike="noStrike" kern="1200" dirty="0">
                <a:solidFill>
                  <a:schemeClr val="tx1"/>
                </a:solidFill>
                <a:effectLst/>
                <a:ea typeface="+mn-ea"/>
                <a:cs typeface="+mn-cs"/>
              </a:rPr>
              <a:t>Love and belongingness needs</a:t>
            </a:r>
            <a:r>
              <a:rPr lang="en-US" sz="1200" u="none" strike="noStrike" kern="1200" dirty="0">
                <a:solidFill>
                  <a:schemeClr val="tx1"/>
                </a:solidFill>
                <a:effectLst/>
                <a:ea typeface="+mn-ea"/>
                <a:cs typeface="+mn-cs"/>
              </a:rPr>
              <a:t> - after physiological and safety needs have been fulfilled, the third level of human needs is social and involves feelings of belongingness. The need for interpersonal relationships motivates behavior</a:t>
            </a:r>
          </a:p>
          <a:p>
            <a:r>
              <a:rPr lang="en-US" sz="1200" u="none" strike="noStrike" kern="1200" dirty="0">
                <a:solidFill>
                  <a:schemeClr val="tx1"/>
                </a:solidFill>
                <a:effectLst/>
                <a:ea typeface="+mn-ea"/>
                <a:cs typeface="+mn-cs"/>
              </a:rPr>
              <a:t>Examples include friendship, intimacy, trust, and acceptance, receiving and giving affection and love. Affiliating, being part of a group (family, friends, work).</a:t>
            </a:r>
            <a:br>
              <a:rPr lang="en-US" sz="1200" u="none" strike="noStrike" kern="1200" dirty="0">
                <a:solidFill>
                  <a:schemeClr val="tx1"/>
                </a:solidFill>
                <a:effectLst/>
                <a:ea typeface="+mn-ea"/>
                <a:cs typeface="+mn-cs"/>
              </a:rPr>
            </a:br>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4. </a:t>
            </a:r>
            <a:r>
              <a:rPr lang="en-US" sz="1200" u="sng" strike="noStrike" kern="1200" dirty="0">
                <a:solidFill>
                  <a:schemeClr val="tx1"/>
                </a:solidFill>
                <a:effectLst/>
                <a:ea typeface="+mn-ea"/>
                <a:cs typeface="+mn-cs"/>
              </a:rPr>
              <a:t>Esteem needs</a:t>
            </a:r>
            <a:r>
              <a:rPr lang="en-US" sz="1200" u="none" strike="noStrike" kern="1200" dirty="0">
                <a:solidFill>
                  <a:schemeClr val="tx1"/>
                </a:solidFill>
                <a:effectLst/>
                <a:ea typeface="+mn-ea"/>
                <a:cs typeface="+mn-cs"/>
              </a:rPr>
              <a:t> - which Maslow classified into two categories: (</a:t>
            </a:r>
            <a:r>
              <a:rPr lang="en-US" sz="1200" u="none" strike="noStrike" kern="1200" dirty="0" err="1">
                <a:solidFill>
                  <a:schemeClr val="tx1"/>
                </a:solidFill>
                <a:effectLst/>
                <a:ea typeface="+mn-ea"/>
                <a:cs typeface="+mn-cs"/>
              </a:rPr>
              <a:t>i</a:t>
            </a:r>
            <a:r>
              <a:rPr lang="en-US" sz="1200" u="none" strike="noStrike" kern="1200" dirty="0">
                <a:solidFill>
                  <a:schemeClr val="tx1"/>
                </a:solidFill>
                <a:effectLst/>
                <a:ea typeface="+mn-ea"/>
                <a:cs typeface="+mn-cs"/>
              </a:rPr>
              <a:t>) esteem for oneself (dignity, achievement, mastery, independence) and (ii) the desire for reputation or respect from others (e.g., status, prestige). </a:t>
            </a:r>
          </a:p>
          <a:p>
            <a:r>
              <a:rPr lang="en-US" sz="1200" u="none" strike="noStrike" kern="1200" dirty="0">
                <a:solidFill>
                  <a:schemeClr val="tx1"/>
                </a:solidFill>
                <a:effectLst/>
                <a:ea typeface="+mn-ea"/>
                <a:cs typeface="+mn-cs"/>
              </a:rPr>
              <a:t>Maslow indicated that the need for respect or reputation is most important for children and adolescents and precedes real self-esteem or dignity.</a:t>
            </a:r>
          </a:p>
          <a:p>
            <a:r>
              <a:rPr lang="en-US" sz="1200" u="none" strike="noStrike" kern="1200" dirty="0">
                <a:solidFill>
                  <a:schemeClr val="tx1"/>
                </a:solidFill>
                <a:effectLst/>
                <a:ea typeface="+mn-ea"/>
                <a:cs typeface="+mn-cs"/>
              </a:rPr>
              <a:t>5. </a:t>
            </a:r>
            <a:r>
              <a:rPr lang="en-US" sz="1200" u="sng" strike="noStrike" kern="1200" dirty="0">
                <a:solidFill>
                  <a:schemeClr val="tx1"/>
                </a:solidFill>
                <a:effectLst/>
                <a:ea typeface="+mn-ea"/>
                <a:cs typeface="+mn-cs"/>
              </a:rPr>
              <a:t>Self-actualization needs</a:t>
            </a:r>
            <a:r>
              <a:rPr lang="en-US" sz="1200" u="none" strike="noStrike" kern="1200" dirty="0">
                <a:solidFill>
                  <a:schemeClr val="tx1"/>
                </a:solidFill>
                <a:effectLst/>
                <a:ea typeface="+mn-ea"/>
                <a:cs typeface="+mn-cs"/>
              </a:rPr>
              <a:t> - realizing personal potential, self-fulfillment, seeking personal growth and peak experiences. A desire “to become everything one is capable of becoming”(Maslow, 1987, p. 64).</a:t>
            </a:r>
          </a:p>
          <a:p>
            <a:endParaRPr lang="en-US" dirty="0"/>
          </a:p>
        </p:txBody>
      </p:sp>
      <p:sp>
        <p:nvSpPr>
          <p:cNvPr id="4" name="Slide Number Placeholder 3"/>
          <p:cNvSpPr>
            <a:spLocks noGrp="1"/>
          </p:cNvSpPr>
          <p:nvPr>
            <p:ph type="sldNum" sz="quarter" idx="5"/>
          </p:nvPr>
        </p:nvSpPr>
        <p:spPr/>
        <p:txBody>
          <a:bodyPr/>
          <a:lstStyle/>
          <a:p>
            <a:fld id="{0465ACCD-7E33-474D-823B-C67092D90954}" type="slidenum">
              <a:rPr lang="en-US" smtClean="0"/>
              <a:t>3</a:t>
            </a:fld>
            <a:endParaRPr lang="en-US"/>
          </a:p>
        </p:txBody>
      </p:sp>
    </p:spTree>
    <p:extLst>
      <p:ext uri="{BB962C8B-B14F-4D97-AF65-F5344CB8AC3E}">
        <p14:creationId xmlns:p14="http://schemas.microsoft.com/office/powerpoint/2010/main" val="26930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65ACCD-7E33-474D-823B-C67092D90954}" type="slidenum">
              <a:rPr lang="en-US" smtClean="0"/>
              <a:t>24</a:t>
            </a:fld>
            <a:endParaRPr lang="en-US"/>
          </a:p>
        </p:txBody>
      </p:sp>
    </p:spTree>
    <p:extLst>
      <p:ext uri="{BB962C8B-B14F-4D97-AF65-F5344CB8AC3E}">
        <p14:creationId xmlns:p14="http://schemas.microsoft.com/office/powerpoint/2010/main" val="1209303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0" fontAlgn="base" hangingPunct="0">
              <a:spcBef>
                <a:spcPct val="0"/>
              </a:spcBef>
              <a:spcAft>
                <a:spcPct val="0"/>
              </a:spcAft>
            </a:pPr>
            <a:r>
              <a:rPr lang="en-US" sz="1200" dirty="0">
                <a:latin typeface="Ideal Sans SSm Book" charset="0"/>
                <a:cs typeface="Ideal Sans SSm Book" charset="0"/>
              </a:rPr>
              <a:t>Poor Sleep Can Increase Fat Gain</a:t>
            </a:r>
          </a:p>
          <a:p>
            <a:pPr lvl="0" eaLnBrk="0" fontAlgn="base" hangingPunct="0">
              <a:spcBef>
                <a:spcPct val="0"/>
              </a:spcBef>
              <a:spcAft>
                <a:spcPct val="0"/>
              </a:spcAft>
            </a:pPr>
            <a:r>
              <a:rPr lang="en-US" sz="1200" dirty="0">
                <a:latin typeface="Ideal Sans SSm Book" charset="0"/>
                <a:cs typeface="Ideal Sans SSm Book" charset="0"/>
              </a:rPr>
              <a:t>2. Good Sleepers Tend to Eat Fewer Calories</a:t>
            </a:r>
            <a:endParaRPr lang="en-US" altLang="en-US" sz="1200" dirty="0">
              <a:latin typeface="Ideal Sans SSm Book" charset="0"/>
              <a:cs typeface="Ideal Sans SSm Book" charset="0"/>
            </a:endParaRPr>
          </a:p>
          <a:p>
            <a:pPr lvl="0" eaLnBrk="0" fontAlgn="base" hangingPunct="0">
              <a:spcBef>
                <a:spcPct val="0"/>
              </a:spcBef>
              <a:spcAft>
                <a:spcPct val="0"/>
              </a:spcAft>
            </a:pPr>
            <a:r>
              <a:rPr lang="en-US" altLang="en-US" sz="1200" dirty="0">
                <a:latin typeface="Ideal Sans SSm Book" charset="0"/>
                <a:cs typeface="Ideal Sans SSm Book" charset="0"/>
              </a:rPr>
              <a:t>3. Good Sleep Can Improve Concentration and Productivity</a:t>
            </a:r>
          </a:p>
          <a:p>
            <a:pPr lvl="0" eaLnBrk="0" fontAlgn="base" hangingPunct="0">
              <a:spcBef>
                <a:spcPct val="0"/>
              </a:spcBef>
              <a:spcAft>
                <a:spcPct val="0"/>
              </a:spcAft>
            </a:pPr>
            <a:r>
              <a:rPr lang="en-US" altLang="en-US" sz="1200" dirty="0">
                <a:latin typeface="Ideal Sans SSm Book" charset="0"/>
                <a:cs typeface="Ideal Sans SSm Book" charset="0"/>
              </a:rPr>
              <a:t>4. Good Sleep Can Maximize Athletic Performance</a:t>
            </a:r>
          </a:p>
          <a:p>
            <a:pPr lvl="0" eaLnBrk="0" fontAlgn="base" hangingPunct="0">
              <a:spcBef>
                <a:spcPct val="0"/>
              </a:spcBef>
              <a:spcAft>
                <a:spcPct val="0"/>
              </a:spcAft>
            </a:pPr>
            <a:r>
              <a:rPr lang="en-US" altLang="en-US" sz="1200" dirty="0">
                <a:latin typeface="Ideal Sans SSm Book" charset="0"/>
                <a:cs typeface="Ideal Sans SSm Book" charset="0"/>
              </a:rPr>
              <a:t>5. Poor Sleepers Have a Greater Risk of Heart Disease and Stroke</a:t>
            </a:r>
          </a:p>
          <a:p>
            <a:pPr lvl="0" eaLnBrk="0" fontAlgn="base" hangingPunct="0">
              <a:spcBef>
                <a:spcPct val="0"/>
              </a:spcBef>
              <a:spcAft>
                <a:spcPct val="0"/>
              </a:spcAft>
            </a:pPr>
            <a:r>
              <a:rPr lang="en-US" altLang="en-US" sz="1200" dirty="0">
                <a:latin typeface="Ideal Sans SSm Book" charset="0"/>
                <a:cs typeface="Ideal Sans SSm Book" charset="0"/>
              </a:rPr>
              <a:t>6. Sleep Affects Glucose Metabolism and Type 2 Diabetes Risk</a:t>
            </a:r>
          </a:p>
          <a:p>
            <a:pPr lvl="0" eaLnBrk="0" fontAlgn="base" hangingPunct="0">
              <a:spcBef>
                <a:spcPct val="0"/>
              </a:spcBef>
              <a:spcAft>
                <a:spcPct val="0"/>
              </a:spcAft>
            </a:pPr>
            <a:r>
              <a:rPr lang="en-US" altLang="en-US" sz="1200" dirty="0">
                <a:latin typeface="Ideal Sans SSm Book" charset="0"/>
                <a:cs typeface="Ideal Sans SSm Book" charset="0"/>
              </a:rPr>
              <a:t>7. Poor Sleep Is Linked to Depression</a:t>
            </a:r>
          </a:p>
          <a:p>
            <a:pPr lvl="0" eaLnBrk="0" fontAlgn="base" hangingPunct="0">
              <a:spcBef>
                <a:spcPct val="0"/>
              </a:spcBef>
              <a:spcAft>
                <a:spcPct val="0"/>
              </a:spcAft>
            </a:pPr>
            <a:r>
              <a:rPr lang="en-US" altLang="en-US" sz="1200" dirty="0">
                <a:latin typeface="Ideal Sans SSm Book" charset="0"/>
                <a:cs typeface="Ideal Sans SSm Book" charset="0"/>
              </a:rPr>
              <a:t>8. Sleep Improves Your Immune Function</a:t>
            </a:r>
          </a:p>
          <a:p>
            <a:pPr lvl="0" eaLnBrk="0" fontAlgn="base" hangingPunct="0">
              <a:spcBef>
                <a:spcPct val="0"/>
              </a:spcBef>
              <a:spcAft>
                <a:spcPct val="0"/>
              </a:spcAft>
            </a:pPr>
            <a:r>
              <a:rPr lang="en-US" altLang="en-US" sz="1200" dirty="0">
                <a:latin typeface="Ideal Sans SSm Book" charset="0"/>
                <a:cs typeface="Ideal Sans SSm Book" charset="0"/>
              </a:rPr>
              <a:t>9. Poor Sleep Is Linked to Increased Inflammation</a:t>
            </a:r>
          </a:p>
          <a:p>
            <a:pPr lvl="0" eaLnBrk="0" fontAlgn="base" hangingPunct="0">
              <a:spcBef>
                <a:spcPct val="0"/>
              </a:spcBef>
              <a:spcAft>
                <a:spcPct val="0"/>
              </a:spcAft>
            </a:pPr>
            <a:r>
              <a:rPr lang="en-US" altLang="en-US" sz="1200" dirty="0">
                <a:latin typeface="Ideal Sans SSm Book" charset="0"/>
                <a:cs typeface="Ideal Sans SSm Book" charset="0"/>
              </a:rPr>
              <a:t>10. Sleep Affects Emotions and Social Interactions</a:t>
            </a:r>
          </a:p>
          <a:p>
            <a:endParaRPr lang="en-US"/>
          </a:p>
        </p:txBody>
      </p:sp>
      <p:sp>
        <p:nvSpPr>
          <p:cNvPr id="4" name="Slide Number Placeholder 3"/>
          <p:cNvSpPr>
            <a:spLocks noGrp="1"/>
          </p:cNvSpPr>
          <p:nvPr>
            <p:ph type="sldNum" sz="quarter" idx="10"/>
          </p:nvPr>
        </p:nvSpPr>
        <p:spPr/>
        <p:txBody>
          <a:bodyPr/>
          <a:lstStyle/>
          <a:p>
            <a:fld id="{0465ACCD-7E33-474D-823B-C67092D90954}" type="slidenum">
              <a:rPr lang="en-US" smtClean="0"/>
              <a:pPr/>
              <a:t>25</a:t>
            </a:fld>
            <a:endParaRPr lang="en-US"/>
          </a:p>
        </p:txBody>
      </p:sp>
    </p:spTree>
    <p:extLst>
      <p:ext uri="{BB962C8B-B14F-4D97-AF65-F5344CB8AC3E}">
        <p14:creationId xmlns:p14="http://schemas.microsoft.com/office/powerpoint/2010/main" val="1782664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0" fontAlgn="base" hangingPunct="0">
              <a:spcBef>
                <a:spcPct val="0"/>
              </a:spcBef>
              <a:spcAft>
                <a:spcPct val="0"/>
              </a:spcAft>
            </a:pPr>
            <a:r>
              <a:rPr lang="en-US" sz="1200" dirty="0">
                <a:latin typeface="Ideal Sans SSm Book" charset="0"/>
                <a:cs typeface="Ideal Sans SSm Book" charset="0"/>
              </a:rPr>
              <a:t>Poor Sleep Can Increase Fat Gain</a:t>
            </a:r>
          </a:p>
          <a:p>
            <a:pPr lvl="0" eaLnBrk="0" fontAlgn="base" hangingPunct="0">
              <a:spcBef>
                <a:spcPct val="0"/>
              </a:spcBef>
              <a:spcAft>
                <a:spcPct val="0"/>
              </a:spcAft>
            </a:pPr>
            <a:r>
              <a:rPr lang="en-US" sz="1200" dirty="0">
                <a:latin typeface="Ideal Sans SSm Book" charset="0"/>
                <a:cs typeface="Ideal Sans SSm Book" charset="0"/>
              </a:rPr>
              <a:t>2. Good Sleepers Tend to Eat Fewer Calories</a:t>
            </a:r>
            <a:endParaRPr lang="en-US" altLang="en-US" sz="1200" dirty="0">
              <a:latin typeface="Ideal Sans SSm Book" charset="0"/>
              <a:cs typeface="Ideal Sans SSm Book" charset="0"/>
            </a:endParaRPr>
          </a:p>
          <a:p>
            <a:pPr lvl="0" eaLnBrk="0" fontAlgn="base" hangingPunct="0">
              <a:spcBef>
                <a:spcPct val="0"/>
              </a:spcBef>
              <a:spcAft>
                <a:spcPct val="0"/>
              </a:spcAft>
            </a:pPr>
            <a:r>
              <a:rPr lang="en-US" altLang="en-US" sz="1200" dirty="0">
                <a:latin typeface="Ideal Sans SSm Book" charset="0"/>
                <a:cs typeface="Ideal Sans SSm Book" charset="0"/>
              </a:rPr>
              <a:t>3. Good Sleep Can Improve Concentration and Productivity</a:t>
            </a:r>
          </a:p>
          <a:p>
            <a:pPr lvl="0" eaLnBrk="0" fontAlgn="base" hangingPunct="0">
              <a:spcBef>
                <a:spcPct val="0"/>
              </a:spcBef>
              <a:spcAft>
                <a:spcPct val="0"/>
              </a:spcAft>
            </a:pPr>
            <a:r>
              <a:rPr lang="en-US" altLang="en-US" sz="1200" dirty="0">
                <a:latin typeface="Ideal Sans SSm Book" charset="0"/>
                <a:cs typeface="Ideal Sans SSm Book" charset="0"/>
              </a:rPr>
              <a:t>4. Good Sleep Can Maximize Athletic Performance</a:t>
            </a:r>
          </a:p>
          <a:p>
            <a:pPr lvl="0" eaLnBrk="0" fontAlgn="base" hangingPunct="0">
              <a:spcBef>
                <a:spcPct val="0"/>
              </a:spcBef>
              <a:spcAft>
                <a:spcPct val="0"/>
              </a:spcAft>
            </a:pPr>
            <a:r>
              <a:rPr lang="en-US" altLang="en-US" sz="1200" dirty="0">
                <a:latin typeface="Ideal Sans SSm Book" charset="0"/>
                <a:cs typeface="Ideal Sans SSm Book" charset="0"/>
              </a:rPr>
              <a:t>5. Poor Sleepers Have a Greater Risk of Heart Disease and Stroke</a:t>
            </a:r>
          </a:p>
          <a:p>
            <a:pPr lvl="0" eaLnBrk="0" fontAlgn="base" hangingPunct="0">
              <a:spcBef>
                <a:spcPct val="0"/>
              </a:spcBef>
              <a:spcAft>
                <a:spcPct val="0"/>
              </a:spcAft>
            </a:pPr>
            <a:r>
              <a:rPr lang="en-US" altLang="en-US" sz="1200" dirty="0">
                <a:latin typeface="Ideal Sans SSm Book" charset="0"/>
                <a:cs typeface="Ideal Sans SSm Book" charset="0"/>
              </a:rPr>
              <a:t>6. Sleep Affects Glucose Metabolism and Type 2 Diabetes Risk</a:t>
            </a:r>
          </a:p>
          <a:p>
            <a:pPr lvl="0" eaLnBrk="0" fontAlgn="base" hangingPunct="0">
              <a:spcBef>
                <a:spcPct val="0"/>
              </a:spcBef>
              <a:spcAft>
                <a:spcPct val="0"/>
              </a:spcAft>
            </a:pPr>
            <a:r>
              <a:rPr lang="en-US" altLang="en-US" sz="1200" dirty="0">
                <a:latin typeface="Ideal Sans SSm Book" charset="0"/>
                <a:cs typeface="Ideal Sans SSm Book" charset="0"/>
              </a:rPr>
              <a:t>7. Poor Sleep Is Linked to Depression</a:t>
            </a:r>
          </a:p>
          <a:p>
            <a:pPr lvl="0" eaLnBrk="0" fontAlgn="base" hangingPunct="0">
              <a:spcBef>
                <a:spcPct val="0"/>
              </a:spcBef>
              <a:spcAft>
                <a:spcPct val="0"/>
              </a:spcAft>
            </a:pPr>
            <a:r>
              <a:rPr lang="en-US" altLang="en-US" sz="1200" dirty="0">
                <a:latin typeface="Ideal Sans SSm Book" charset="0"/>
                <a:cs typeface="Ideal Sans SSm Book" charset="0"/>
              </a:rPr>
              <a:t>8. Sleep Improves Your Immune Function</a:t>
            </a:r>
          </a:p>
          <a:p>
            <a:pPr lvl="0" eaLnBrk="0" fontAlgn="base" hangingPunct="0">
              <a:spcBef>
                <a:spcPct val="0"/>
              </a:spcBef>
              <a:spcAft>
                <a:spcPct val="0"/>
              </a:spcAft>
            </a:pPr>
            <a:r>
              <a:rPr lang="en-US" altLang="en-US" sz="1200" dirty="0">
                <a:latin typeface="Ideal Sans SSm Book" charset="0"/>
                <a:cs typeface="Ideal Sans SSm Book" charset="0"/>
              </a:rPr>
              <a:t>9. Poor Sleep Is Linked to Increased Inflammation</a:t>
            </a:r>
          </a:p>
          <a:p>
            <a:pPr lvl="0" eaLnBrk="0" fontAlgn="base" hangingPunct="0">
              <a:spcBef>
                <a:spcPct val="0"/>
              </a:spcBef>
              <a:spcAft>
                <a:spcPct val="0"/>
              </a:spcAft>
            </a:pPr>
            <a:r>
              <a:rPr lang="en-US" altLang="en-US" sz="1200" dirty="0">
                <a:latin typeface="Ideal Sans SSm Book" charset="0"/>
                <a:cs typeface="Ideal Sans SSm Book" charset="0"/>
              </a:rPr>
              <a:t>10. Sleep Affects Emotions and Social Interactions</a:t>
            </a:r>
          </a:p>
          <a:p>
            <a:endParaRPr lang="en-US"/>
          </a:p>
        </p:txBody>
      </p:sp>
      <p:sp>
        <p:nvSpPr>
          <p:cNvPr id="4" name="Slide Number Placeholder 3"/>
          <p:cNvSpPr>
            <a:spLocks noGrp="1"/>
          </p:cNvSpPr>
          <p:nvPr>
            <p:ph type="sldNum" sz="quarter" idx="10"/>
          </p:nvPr>
        </p:nvSpPr>
        <p:spPr/>
        <p:txBody>
          <a:bodyPr/>
          <a:lstStyle/>
          <a:p>
            <a:fld id="{0465ACCD-7E33-474D-823B-C67092D90954}" type="slidenum">
              <a:rPr lang="en-US" smtClean="0"/>
              <a:pPr/>
              <a:t>26</a:t>
            </a:fld>
            <a:endParaRPr lang="en-US"/>
          </a:p>
        </p:txBody>
      </p:sp>
    </p:spTree>
    <p:extLst>
      <p:ext uri="{BB962C8B-B14F-4D97-AF65-F5344CB8AC3E}">
        <p14:creationId xmlns:p14="http://schemas.microsoft.com/office/powerpoint/2010/main" val="1148851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TM allows individuals to access the top of the pyramid in </a:t>
            </a:r>
            <a:r>
              <a:rPr lang="en-US" dirty="0" err="1"/>
              <a:t>Maslows</a:t>
            </a:r>
            <a:r>
              <a:rPr lang="en-US" dirty="0"/>
              <a:t> model; Transcendence, which can illuminate the areas in ones life that might need more attention or care. TM is like the white light shining in through the prism or (our human body) and all of the colors that come out reflect our personality, skills, abilities and character. </a:t>
            </a:r>
          </a:p>
        </p:txBody>
      </p:sp>
      <p:sp>
        <p:nvSpPr>
          <p:cNvPr id="4" name="Slide Number Placeholder 3"/>
          <p:cNvSpPr>
            <a:spLocks noGrp="1"/>
          </p:cNvSpPr>
          <p:nvPr>
            <p:ph type="sldNum" sz="quarter" idx="5"/>
          </p:nvPr>
        </p:nvSpPr>
        <p:spPr/>
        <p:txBody>
          <a:bodyPr/>
          <a:lstStyle/>
          <a:p>
            <a:fld id="{0465ACCD-7E33-474D-823B-C67092D90954}" type="slidenum">
              <a:rPr lang="en-US" smtClean="0"/>
              <a:t>31</a:t>
            </a:fld>
            <a:endParaRPr lang="en-US"/>
          </a:p>
        </p:txBody>
      </p:sp>
    </p:spTree>
    <p:extLst>
      <p:ext uri="{BB962C8B-B14F-4D97-AF65-F5344CB8AC3E}">
        <p14:creationId xmlns:p14="http://schemas.microsoft.com/office/powerpoint/2010/main" val="2062576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Growth needs do not stem from a lack of something, but rather from a desire to grow as a person. Once these growth needs have been reasonably satisfied, one may be able to reach the highest level called self-actualization.</a:t>
            </a:r>
          </a:p>
          <a:p>
            <a:r>
              <a:rPr lang="en-US" sz="1200" u="none" strike="noStrike" kern="1200" dirty="0">
                <a:solidFill>
                  <a:schemeClr val="tx1"/>
                </a:solidFill>
                <a:effectLst/>
                <a:ea typeface="+mn-ea"/>
                <a:cs typeface="+mn-cs"/>
              </a:rPr>
              <a:t>Every person is capable and has the desire to move up the hierarchy toward a level of self-actualization. Unfortunately, progress is often disrupted by a failure to meet lower level needs. Life experiences, including divorce and loss of a job, may cause an individual to fluctuate between levels of the hierarchy. </a:t>
            </a:r>
          </a:p>
          <a:p>
            <a:r>
              <a:rPr lang="en-US" sz="1200" u="none" strike="noStrike" kern="1200" dirty="0">
                <a:solidFill>
                  <a:schemeClr val="tx1"/>
                </a:solidFill>
                <a:effectLst/>
                <a:ea typeface="+mn-ea"/>
                <a:cs typeface="+mn-cs"/>
              </a:rPr>
              <a:t>Therefore, not everyone will move through the hierarchy in a </a:t>
            </a:r>
            <a:r>
              <a:rPr lang="en-US" sz="1200" u="none" strike="noStrike" kern="1200" dirty="0" err="1">
                <a:solidFill>
                  <a:schemeClr val="tx1"/>
                </a:solidFill>
                <a:effectLst/>
                <a:ea typeface="+mn-ea"/>
                <a:cs typeface="+mn-cs"/>
              </a:rPr>
              <a:t>uni</a:t>
            </a:r>
            <a:r>
              <a:rPr lang="en-US" sz="1200" u="none" strike="noStrike" kern="1200" dirty="0">
                <a:solidFill>
                  <a:schemeClr val="tx1"/>
                </a:solidFill>
                <a:effectLst/>
                <a:ea typeface="+mn-ea"/>
                <a:cs typeface="+mn-cs"/>
              </a:rPr>
              <a:t>-directional manner but may move back and forth between the different types of needs.</a:t>
            </a:r>
          </a:p>
          <a:p>
            <a:br>
              <a:rPr lang="en-US" dirty="0"/>
            </a:br>
            <a:endParaRPr lang="en-US" sz="1200" u="none" strike="noStrike" kern="1200" dirty="0">
              <a:solidFill>
                <a:schemeClr val="tx1"/>
              </a:solidFill>
              <a:effectLst/>
              <a:ea typeface="+mn-ea"/>
              <a:cs typeface="+mn-cs"/>
            </a:endParaRPr>
          </a:p>
          <a:p>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1. Biological and physiological needs - air, food, drink, shelter, warmth, sex, sleep, etc.</a:t>
            </a:r>
            <a:br>
              <a:rPr lang="en-US" sz="1200" u="none" strike="noStrike" kern="1200" dirty="0">
                <a:solidFill>
                  <a:schemeClr val="tx1"/>
                </a:solidFill>
                <a:effectLst/>
                <a:ea typeface="+mn-ea"/>
                <a:cs typeface="+mn-cs"/>
              </a:rPr>
            </a:br>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2. Safety needs - protection from elements, security, order, law, stability, etc.</a:t>
            </a:r>
            <a:br>
              <a:rPr lang="en-US" sz="1200" u="none" strike="noStrike" kern="1200" dirty="0">
                <a:solidFill>
                  <a:schemeClr val="tx1"/>
                </a:solidFill>
                <a:effectLst/>
                <a:ea typeface="+mn-ea"/>
                <a:cs typeface="+mn-cs"/>
              </a:rPr>
            </a:br>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3. Love and belongingness needs - friendship, intimacy, trust, and acceptance, receiving and giving affection and love. Affiliating, being part of a group (family, friends, work).</a:t>
            </a:r>
            <a:br>
              <a:rPr lang="en-US" sz="1200" u="none" strike="noStrike" kern="1200" dirty="0">
                <a:solidFill>
                  <a:schemeClr val="tx1"/>
                </a:solidFill>
                <a:effectLst/>
                <a:ea typeface="+mn-ea"/>
                <a:cs typeface="+mn-cs"/>
              </a:rPr>
            </a:br>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4. Esteem needs - which Maslow classified into two categories: (</a:t>
            </a:r>
            <a:r>
              <a:rPr lang="en-US" sz="1200" u="none" strike="noStrike" kern="1200" dirty="0" err="1">
                <a:solidFill>
                  <a:schemeClr val="tx1"/>
                </a:solidFill>
                <a:effectLst/>
                <a:ea typeface="+mn-ea"/>
                <a:cs typeface="+mn-cs"/>
              </a:rPr>
              <a:t>i</a:t>
            </a:r>
            <a:r>
              <a:rPr lang="en-US" sz="1200" u="none" strike="noStrike" kern="1200" dirty="0">
                <a:solidFill>
                  <a:schemeClr val="tx1"/>
                </a:solidFill>
                <a:effectLst/>
                <a:ea typeface="+mn-ea"/>
                <a:cs typeface="+mn-cs"/>
              </a:rPr>
              <a:t>) esteem for oneself (dignity, achievement, mastery, independence) and (ii) the desire for reputation or respect from others (e.g., status, prestige).</a:t>
            </a:r>
            <a:br>
              <a:rPr lang="en-US" sz="1200" u="none" strike="noStrike" kern="1200" dirty="0">
                <a:solidFill>
                  <a:schemeClr val="tx1"/>
                </a:solidFill>
                <a:effectLst/>
                <a:ea typeface="+mn-ea"/>
                <a:cs typeface="+mn-cs"/>
              </a:rPr>
            </a:br>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5. Cognitive needs - knowledge and understanding, curiosity, exploration, need for meaning and predictability.</a:t>
            </a:r>
          </a:p>
          <a:p>
            <a:r>
              <a:rPr lang="en-US" sz="1200" u="none" strike="noStrike" kern="1200" dirty="0">
                <a:solidFill>
                  <a:schemeClr val="tx1"/>
                </a:solidFill>
                <a:effectLst/>
                <a:ea typeface="+mn-ea"/>
                <a:cs typeface="+mn-cs"/>
              </a:rPr>
              <a:t>6. Aesthetic needs - appreciation and search for beauty, balance, form, etc.</a:t>
            </a:r>
            <a:br>
              <a:rPr lang="en-US" sz="1200" u="none" strike="noStrike" kern="1200" dirty="0">
                <a:solidFill>
                  <a:schemeClr val="tx1"/>
                </a:solidFill>
                <a:effectLst/>
                <a:ea typeface="+mn-ea"/>
                <a:cs typeface="+mn-cs"/>
              </a:rPr>
            </a:br>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7. Self-actualization needs - realizing personal potential, self-fulfillment, seeking personal growth and peak experiences.</a:t>
            </a:r>
            <a:br>
              <a:rPr lang="en-US" sz="1200" u="none" strike="noStrike" kern="1200" dirty="0">
                <a:solidFill>
                  <a:schemeClr val="tx1"/>
                </a:solidFill>
                <a:effectLst/>
                <a:ea typeface="+mn-ea"/>
                <a:cs typeface="+mn-cs"/>
              </a:rPr>
            </a:br>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8. Transcendence needs - A person is motivated by values which transcend beyond the personal self (e.g., mystical experiences and certain experiences with nature, aesthetic experiences, sexual experiences, service to others, the pursuit of science, religious faith, etc.).</a:t>
            </a:r>
          </a:p>
          <a:p>
            <a:endParaRPr lang="en-US" dirty="0"/>
          </a:p>
        </p:txBody>
      </p:sp>
      <p:sp>
        <p:nvSpPr>
          <p:cNvPr id="4" name="Slide Number Placeholder 3"/>
          <p:cNvSpPr>
            <a:spLocks noGrp="1"/>
          </p:cNvSpPr>
          <p:nvPr>
            <p:ph type="sldNum" sz="quarter" idx="5"/>
          </p:nvPr>
        </p:nvSpPr>
        <p:spPr/>
        <p:txBody>
          <a:bodyPr/>
          <a:lstStyle/>
          <a:p>
            <a:fld id="{0465ACCD-7E33-474D-823B-C67092D90954}" type="slidenum">
              <a:rPr lang="en-US" smtClean="0"/>
              <a:t>32</a:t>
            </a:fld>
            <a:endParaRPr lang="en-US"/>
          </a:p>
        </p:txBody>
      </p:sp>
    </p:spTree>
    <p:extLst>
      <p:ext uri="{BB962C8B-B14F-4D97-AF65-F5344CB8AC3E}">
        <p14:creationId xmlns:p14="http://schemas.microsoft.com/office/powerpoint/2010/main" val="2064728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ea typeface="+mn-ea"/>
                <a:cs typeface="+mn-cs"/>
              </a:rPr>
              <a:t>Stanford University: A meta-analysis of 146 independent studies found that the Transcendental Meditation technique is twice as effective at reducing trait anxiety when compared with concentration, contemplation or other techniques. </a:t>
            </a:r>
          </a:p>
          <a:p>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Reference: Journal of Clinical Psychology, 45 (1989): 957–974.</a:t>
            </a:r>
            <a:endParaRPr lang="en-US" dirty="0"/>
          </a:p>
        </p:txBody>
      </p:sp>
      <p:sp>
        <p:nvSpPr>
          <p:cNvPr id="4" name="Slide Number Placeholder 3"/>
          <p:cNvSpPr>
            <a:spLocks noGrp="1"/>
          </p:cNvSpPr>
          <p:nvPr>
            <p:ph type="sldNum" sz="quarter" idx="5"/>
          </p:nvPr>
        </p:nvSpPr>
        <p:spPr/>
        <p:txBody>
          <a:bodyPr/>
          <a:lstStyle/>
          <a:p>
            <a:fld id="{0465ACCD-7E33-474D-823B-C67092D90954}" type="slidenum">
              <a:rPr lang="en-US" smtClean="0"/>
              <a:t>33</a:t>
            </a:fld>
            <a:endParaRPr lang="en-US"/>
          </a:p>
        </p:txBody>
      </p:sp>
    </p:spTree>
    <p:extLst>
      <p:ext uri="{BB962C8B-B14F-4D97-AF65-F5344CB8AC3E}">
        <p14:creationId xmlns:p14="http://schemas.microsoft.com/office/powerpoint/2010/main" val="4159445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ea typeface="+mn-ea"/>
                <a:cs typeface="+mn-cs"/>
              </a:rPr>
              <a:t>A statistical meta-analysis of 198 independent treatment outcomes found that the Transcendental Meditation program produced a significantly larger reduction in tobacco, alcohol, and nonprescribed drug use than standard substance abuse treatments and standard prevention programs. Whereas the effects of conventional programs typically fall off rapidly within 3 months, effects of the Transcendental Meditation program increase over time, with total abstinence from tobacco, alcohol, and nonprescribed drugs ranging from 51%–89% over a 18–22 month </a:t>
            </a:r>
            <a:r>
              <a:rPr lang="en-US" sz="1200" u="none" strike="noStrike" kern="1200" dirty="0" err="1">
                <a:solidFill>
                  <a:schemeClr val="tx1"/>
                </a:solidFill>
                <a:effectLst/>
                <a:ea typeface="+mn-ea"/>
                <a:cs typeface="+mn-cs"/>
              </a:rPr>
              <a:t>penod</a:t>
            </a:r>
            <a:r>
              <a:rPr lang="en-US" sz="1200" u="none" strike="noStrike" kern="1200" dirty="0">
                <a:solidFill>
                  <a:schemeClr val="tx1"/>
                </a:solidFill>
                <a:effectLst/>
                <a:ea typeface="+mn-ea"/>
                <a:cs typeface="+mn-cs"/>
              </a:rPr>
              <a:t>. The effects of the Transcendental Meditation program are based on fundamental and naturally occurring improvements in the individuals' psychophysiological functioning.</a:t>
            </a:r>
            <a:endParaRPr lang="en-US" dirty="0"/>
          </a:p>
        </p:txBody>
      </p:sp>
      <p:sp>
        <p:nvSpPr>
          <p:cNvPr id="4" name="Slide Number Placeholder 3"/>
          <p:cNvSpPr>
            <a:spLocks noGrp="1"/>
          </p:cNvSpPr>
          <p:nvPr>
            <p:ph type="sldNum" sz="quarter" idx="5"/>
          </p:nvPr>
        </p:nvSpPr>
        <p:spPr/>
        <p:txBody>
          <a:bodyPr/>
          <a:lstStyle/>
          <a:p>
            <a:fld id="{0465ACCD-7E33-474D-823B-C67092D90954}" type="slidenum">
              <a:rPr lang="en-US" smtClean="0"/>
              <a:t>34</a:t>
            </a:fld>
            <a:endParaRPr lang="en-US"/>
          </a:p>
        </p:txBody>
      </p:sp>
    </p:spTree>
    <p:extLst>
      <p:ext uri="{BB962C8B-B14F-4D97-AF65-F5344CB8AC3E}">
        <p14:creationId xmlns:p14="http://schemas.microsoft.com/office/powerpoint/2010/main" val="4238205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65ACCD-7E33-474D-823B-C67092D90954}" type="slidenum">
              <a:rPr lang="en-US" smtClean="0"/>
              <a:t>35</a:t>
            </a:fld>
            <a:endParaRPr lang="en-US"/>
          </a:p>
        </p:txBody>
      </p:sp>
    </p:spTree>
    <p:extLst>
      <p:ext uri="{BB962C8B-B14F-4D97-AF65-F5344CB8AC3E}">
        <p14:creationId xmlns:p14="http://schemas.microsoft.com/office/powerpoint/2010/main" val="2635479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65ACCD-7E33-474D-823B-C67092D90954}" type="slidenum">
              <a:rPr lang="en-US" smtClean="0"/>
              <a:t>39</a:t>
            </a:fld>
            <a:endParaRPr lang="en-US"/>
          </a:p>
        </p:txBody>
      </p:sp>
    </p:spTree>
    <p:extLst>
      <p:ext uri="{BB962C8B-B14F-4D97-AF65-F5344CB8AC3E}">
        <p14:creationId xmlns:p14="http://schemas.microsoft.com/office/powerpoint/2010/main" val="3071915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Growth needs do not stem from a lack of something, but rather from a desire to grow as a person. Once these growth needs have been reasonably satisfied, one may be able to reach the highest level called self-actualization.</a:t>
            </a:r>
          </a:p>
          <a:p>
            <a:r>
              <a:rPr lang="en-US" sz="1200" u="none" strike="noStrike" kern="1200" dirty="0">
                <a:solidFill>
                  <a:schemeClr val="tx1"/>
                </a:solidFill>
                <a:effectLst/>
                <a:ea typeface="+mn-ea"/>
                <a:cs typeface="+mn-cs"/>
              </a:rPr>
              <a:t>Every person is capable and has the desire to move up the hierarchy toward a level of self-actualization. Unfortunately, progress is often disrupted by a failure to meet lower level needs. Life experiences, including divorce and loss of a job, may cause an individual to fluctuate between levels of the hierarchy. </a:t>
            </a:r>
          </a:p>
          <a:p>
            <a:r>
              <a:rPr lang="en-US" sz="1200" u="none" strike="noStrike" kern="1200" dirty="0">
                <a:solidFill>
                  <a:schemeClr val="tx1"/>
                </a:solidFill>
                <a:effectLst/>
                <a:ea typeface="+mn-ea"/>
                <a:cs typeface="+mn-cs"/>
              </a:rPr>
              <a:t>Therefore, not everyone will move through the hierarchy in a </a:t>
            </a:r>
            <a:r>
              <a:rPr lang="en-US" sz="1200" u="none" strike="noStrike" kern="1200" dirty="0" err="1">
                <a:solidFill>
                  <a:schemeClr val="tx1"/>
                </a:solidFill>
                <a:effectLst/>
                <a:ea typeface="+mn-ea"/>
                <a:cs typeface="+mn-cs"/>
              </a:rPr>
              <a:t>uni</a:t>
            </a:r>
            <a:r>
              <a:rPr lang="en-US" sz="1200" u="none" strike="noStrike" kern="1200" dirty="0">
                <a:solidFill>
                  <a:schemeClr val="tx1"/>
                </a:solidFill>
                <a:effectLst/>
                <a:ea typeface="+mn-ea"/>
                <a:cs typeface="+mn-cs"/>
              </a:rPr>
              <a:t>-directional manner but may move back and forth between the different types of needs.</a:t>
            </a:r>
          </a:p>
          <a:p>
            <a:br>
              <a:rPr lang="en-US" dirty="0"/>
            </a:br>
            <a:endParaRPr lang="en-US" sz="1200" u="none" strike="noStrike" kern="1200" dirty="0">
              <a:solidFill>
                <a:schemeClr val="tx1"/>
              </a:solidFill>
              <a:effectLst/>
              <a:ea typeface="+mn-ea"/>
              <a:cs typeface="+mn-cs"/>
            </a:endParaRPr>
          </a:p>
          <a:p>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1. Biological and physiological needs - air, food, drink, shelter, warmth, sex, sleep, etc.</a:t>
            </a:r>
            <a:br>
              <a:rPr lang="en-US" sz="1200" u="none" strike="noStrike" kern="1200" dirty="0">
                <a:solidFill>
                  <a:schemeClr val="tx1"/>
                </a:solidFill>
                <a:effectLst/>
                <a:ea typeface="+mn-ea"/>
                <a:cs typeface="+mn-cs"/>
              </a:rPr>
            </a:br>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2. Safety needs - protection from elements, security, order, law, stability, etc.</a:t>
            </a:r>
            <a:br>
              <a:rPr lang="en-US" sz="1200" u="none" strike="noStrike" kern="1200" dirty="0">
                <a:solidFill>
                  <a:schemeClr val="tx1"/>
                </a:solidFill>
                <a:effectLst/>
                <a:ea typeface="+mn-ea"/>
                <a:cs typeface="+mn-cs"/>
              </a:rPr>
            </a:br>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3. Love and belongingness needs - friendship, intimacy, trust, and acceptance, receiving and giving affection and love. Affiliating, being part of a group (family, friends, work).</a:t>
            </a:r>
            <a:br>
              <a:rPr lang="en-US" sz="1200" u="none" strike="noStrike" kern="1200" dirty="0">
                <a:solidFill>
                  <a:schemeClr val="tx1"/>
                </a:solidFill>
                <a:effectLst/>
                <a:ea typeface="+mn-ea"/>
                <a:cs typeface="+mn-cs"/>
              </a:rPr>
            </a:br>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4. Esteem needs - which Maslow classified into two categories: (</a:t>
            </a:r>
            <a:r>
              <a:rPr lang="en-US" sz="1200" u="none" strike="noStrike" kern="1200" dirty="0" err="1">
                <a:solidFill>
                  <a:schemeClr val="tx1"/>
                </a:solidFill>
                <a:effectLst/>
                <a:ea typeface="+mn-ea"/>
                <a:cs typeface="+mn-cs"/>
              </a:rPr>
              <a:t>i</a:t>
            </a:r>
            <a:r>
              <a:rPr lang="en-US" sz="1200" u="none" strike="noStrike" kern="1200" dirty="0">
                <a:solidFill>
                  <a:schemeClr val="tx1"/>
                </a:solidFill>
                <a:effectLst/>
                <a:ea typeface="+mn-ea"/>
                <a:cs typeface="+mn-cs"/>
              </a:rPr>
              <a:t>) esteem for oneself (dignity, achievement, mastery, independence) and (ii) the desire for reputation or respect from others (e.g., status, prestige).</a:t>
            </a:r>
            <a:br>
              <a:rPr lang="en-US" sz="1200" u="none" strike="noStrike" kern="1200" dirty="0">
                <a:solidFill>
                  <a:schemeClr val="tx1"/>
                </a:solidFill>
                <a:effectLst/>
                <a:ea typeface="+mn-ea"/>
                <a:cs typeface="+mn-cs"/>
              </a:rPr>
            </a:br>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5. Cognitive needs - knowledge and understanding, curiosity, exploration, need for meaning and predictability.</a:t>
            </a:r>
          </a:p>
          <a:p>
            <a:r>
              <a:rPr lang="en-US" sz="1200" u="none" strike="noStrike" kern="1200" dirty="0">
                <a:solidFill>
                  <a:schemeClr val="tx1"/>
                </a:solidFill>
                <a:effectLst/>
                <a:ea typeface="+mn-ea"/>
                <a:cs typeface="+mn-cs"/>
              </a:rPr>
              <a:t>6. Aesthetic needs - appreciation and search for beauty, balance, form, etc.</a:t>
            </a:r>
            <a:br>
              <a:rPr lang="en-US" sz="1200" u="none" strike="noStrike" kern="1200" dirty="0">
                <a:solidFill>
                  <a:schemeClr val="tx1"/>
                </a:solidFill>
                <a:effectLst/>
                <a:ea typeface="+mn-ea"/>
                <a:cs typeface="+mn-cs"/>
              </a:rPr>
            </a:br>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7. Self-actualization needs - realizing personal potential, self-fulfillment, seeking personal growth and peak experiences.</a:t>
            </a:r>
            <a:br>
              <a:rPr lang="en-US" sz="1200" u="none" strike="noStrike" kern="1200" dirty="0">
                <a:solidFill>
                  <a:schemeClr val="tx1"/>
                </a:solidFill>
                <a:effectLst/>
                <a:ea typeface="+mn-ea"/>
                <a:cs typeface="+mn-cs"/>
              </a:rPr>
            </a:br>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8. Transcendence needs - A person is motivated by values which transcend beyond the personal self (e.g., mystical experiences and certain experiences with nature, aesthetic experiences, sexual experiences, service to others, the pursuit of science, religious faith, etc.).</a:t>
            </a:r>
          </a:p>
          <a:p>
            <a:endParaRPr lang="en-US" dirty="0"/>
          </a:p>
        </p:txBody>
      </p:sp>
      <p:sp>
        <p:nvSpPr>
          <p:cNvPr id="4" name="Slide Number Placeholder 3"/>
          <p:cNvSpPr>
            <a:spLocks noGrp="1"/>
          </p:cNvSpPr>
          <p:nvPr>
            <p:ph type="sldNum" sz="quarter" idx="5"/>
          </p:nvPr>
        </p:nvSpPr>
        <p:spPr/>
        <p:txBody>
          <a:bodyPr/>
          <a:lstStyle/>
          <a:p>
            <a:fld id="{0465ACCD-7E33-474D-823B-C67092D90954}" type="slidenum">
              <a:rPr lang="en-US" smtClean="0"/>
              <a:t>4</a:t>
            </a:fld>
            <a:endParaRPr lang="en-US"/>
          </a:p>
        </p:txBody>
      </p:sp>
    </p:spTree>
    <p:extLst>
      <p:ext uri="{BB962C8B-B14F-4D97-AF65-F5344CB8AC3E}">
        <p14:creationId xmlns:p14="http://schemas.microsoft.com/office/powerpoint/2010/main" val="298909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Print Out for class Exercise. Rate 1-5. 1-Never, 2-Rarely, 3-Sometimes, 4- Mostly, 5-Always</a:t>
            </a:r>
          </a:p>
          <a:p>
            <a:endParaRPr lang="en-US" dirty="0"/>
          </a:p>
          <a:p>
            <a:r>
              <a:rPr lang="en-US" dirty="0"/>
              <a:t>Write Down the Areas you feel you are accomplished in and what areas you would like to see improvement.</a:t>
            </a:r>
          </a:p>
          <a:p>
            <a:endParaRPr lang="en-US" dirty="0"/>
          </a:p>
          <a:p>
            <a:r>
              <a:rPr lang="en-US" dirty="0"/>
              <a:t>What needs/desires do you have in your life right now?</a:t>
            </a:r>
          </a:p>
        </p:txBody>
      </p:sp>
      <p:sp>
        <p:nvSpPr>
          <p:cNvPr id="4" name="Slide Number Placeholder 3"/>
          <p:cNvSpPr>
            <a:spLocks noGrp="1"/>
          </p:cNvSpPr>
          <p:nvPr>
            <p:ph type="sldNum" sz="quarter" idx="5"/>
          </p:nvPr>
        </p:nvSpPr>
        <p:spPr/>
        <p:txBody>
          <a:bodyPr/>
          <a:lstStyle/>
          <a:p>
            <a:fld id="{0465ACCD-7E33-474D-823B-C67092D90954}" type="slidenum">
              <a:rPr lang="en-US" smtClean="0"/>
              <a:t>6</a:t>
            </a:fld>
            <a:endParaRPr lang="en-US"/>
          </a:p>
        </p:txBody>
      </p:sp>
    </p:spTree>
    <p:extLst>
      <p:ext uri="{BB962C8B-B14F-4D97-AF65-F5344CB8AC3E}">
        <p14:creationId xmlns:p14="http://schemas.microsoft.com/office/powerpoint/2010/main" val="4044516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accent5">
                    <a:lumMod val="50000"/>
                  </a:schemeClr>
                </a:solidFill>
                <a:cs typeface="Ideal Sans SSm Book" charset="0"/>
              </a:rPr>
              <a:t>Sleep accounts for 1/4 to 1/3 of a humans life span.</a:t>
            </a:r>
          </a:p>
          <a:p>
            <a:endParaRPr lang="en-US" sz="1200" dirty="0">
              <a:solidFill>
                <a:schemeClr val="accent5">
                  <a:lumMod val="50000"/>
                </a:schemeClr>
              </a:solidFill>
              <a:cs typeface="Ideal Sans SSm Book" charset="0"/>
            </a:endParaRPr>
          </a:p>
          <a:p>
            <a:r>
              <a:rPr lang="en-US" sz="1200" dirty="0">
                <a:solidFill>
                  <a:schemeClr val="accent5">
                    <a:lumMod val="50000"/>
                  </a:schemeClr>
                </a:solidFill>
                <a:cs typeface="Ideal Sans SSm Book" charset="0"/>
              </a:rPr>
              <a:t>Two processes that regulate sleep: Circadian Rhythms and Sleep Drive</a:t>
            </a:r>
          </a:p>
          <a:p>
            <a:endParaRPr lang="en-US" sz="1200" dirty="0">
              <a:solidFill>
                <a:schemeClr val="accent5">
                  <a:lumMod val="50000"/>
                </a:schemeClr>
              </a:solidFill>
              <a:cs typeface="Ideal Sans SSm Book" charset="0"/>
            </a:endParaRPr>
          </a:p>
        </p:txBody>
      </p:sp>
      <p:sp>
        <p:nvSpPr>
          <p:cNvPr id="4" name="Slide Number Placeholder 3"/>
          <p:cNvSpPr>
            <a:spLocks noGrp="1"/>
          </p:cNvSpPr>
          <p:nvPr>
            <p:ph type="sldNum" sz="quarter" idx="10"/>
          </p:nvPr>
        </p:nvSpPr>
        <p:spPr/>
        <p:txBody>
          <a:bodyPr/>
          <a:lstStyle/>
          <a:p>
            <a:fld id="{0465ACCD-7E33-474D-823B-C67092D90954}" type="slidenum">
              <a:rPr lang="en-US" smtClean="0"/>
              <a:pPr/>
              <a:t>9</a:t>
            </a:fld>
            <a:endParaRPr lang="en-US"/>
          </a:p>
        </p:txBody>
      </p:sp>
    </p:spTree>
    <p:extLst>
      <p:ext uri="{BB962C8B-B14F-4D97-AF65-F5344CB8AC3E}">
        <p14:creationId xmlns:p14="http://schemas.microsoft.com/office/powerpoint/2010/main" val="1677526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accent5">
                  <a:lumMod val="50000"/>
                </a:schemeClr>
              </a:solidFill>
              <a:cs typeface="Ideal Sans SSm Book" charset="0"/>
            </a:endParaRPr>
          </a:p>
          <a:p>
            <a:r>
              <a:rPr lang="en-US" sz="1200" dirty="0">
                <a:solidFill>
                  <a:schemeClr val="accent5">
                    <a:lumMod val="50000"/>
                  </a:schemeClr>
                </a:solidFill>
                <a:cs typeface="Ideal Sans SSm Book" charset="0"/>
              </a:rPr>
              <a:t>Sleep used to be thought of as a passive activity where nothing happens but science has found that sleep plays a vital role in the development and recovery of our brain and body.</a:t>
            </a:r>
          </a:p>
          <a:p>
            <a:endParaRPr lang="en-US" sz="1200" dirty="0">
              <a:solidFill>
                <a:schemeClr val="accent5">
                  <a:lumMod val="50000"/>
                </a:schemeClr>
              </a:solidFill>
              <a:cs typeface="Ideal Sans SSm Book" charset="0"/>
            </a:endParaRPr>
          </a:p>
          <a:p>
            <a:endParaRPr lang="en-US"/>
          </a:p>
        </p:txBody>
      </p:sp>
      <p:sp>
        <p:nvSpPr>
          <p:cNvPr id="4" name="Slide Number Placeholder 3"/>
          <p:cNvSpPr>
            <a:spLocks noGrp="1"/>
          </p:cNvSpPr>
          <p:nvPr>
            <p:ph type="sldNum" sz="quarter" idx="10"/>
          </p:nvPr>
        </p:nvSpPr>
        <p:spPr/>
        <p:txBody>
          <a:bodyPr/>
          <a:lstStyle/>
          <a:p>
            <a:fld id="{0465ACCD-7E33-474D-823B-C67092D90954}" type="slidenum">
              <a:rPr lang="en-US" smtClean="0"/>
              <a:pPr/>
              <a:t>10</a:t>
            </a:fld>
            <a:endParaRPr lang="en-US"/>
          </a:p>
        </p:txBody>
      </p:sp>
    </p:spTree>
    <p:extLst>
      <p:ext uri="{BB962C8B-B14F-4D97-AF65-F5344CB8AC3E}">
        <p14:creationId xmlns:p14="http://schemas.microsoft.com/office/powerpoint/2010/main" val="683008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dirty="0">
                <a:solidFill>
                  <a:schemeClr val="accent5">
                    <a:lumMod val="50000"/>
                  </a:schemeClr>
                </a:solidFill>
                <a:cs typeface="Ideal Sans SSm Book" charset="0"/>
              </a:rPr>
              <a:t>Throughout our time asleep, our brains will cycle repeatedly through different stages of sleep: Non-REM sleep and REM (rapid-eye movement) </a:t>
            </a:r>
            <a:endParaRPr lang="en-US" sz="1200" dirty="0">
              <a:solidFill>
                <a:schemeClr val="accent5">
                  <a:lumMod val="50000"/>
                </a:schemeClr>
              </a:solidFill>
            </a:endParaRPr>
          </a:p>
          <a:p>
            <a:endParaRPr lang="en-US"/>
          </a:p>
        </p:txBody>
      </p:sp>
      <p:sp>
        <p:nvSpPr>
          <p:cNvPr id="4" name="Slide Number Placeholder 3"/>
          <p:cNvSpPr>
            <a:spLocks noGrp="1"/>
          </p:cNvSpPr>
          <p:nvPr>
            <p:ph type="sldNum" sz="quarter" idx="10"/>
          </p:nvPr>
        </p:nvSpPr>
        <p:spPr/>
        <p:txBody>
          <a:bodyPr/>
          <a:lstStyle/>
          <a:p>
            <a:fld id="{0465ACCD-7E33-474D-823B-C67092D90954}" type="slidenum">
              <a:rPr lang="en-US" smtClean="0"/>
              <a:pPr/>
              <a:t>11</a:t>
            </a:fld>
            <a:endParaRPr lang="en-US"/>
          </a:p>
        </p:txBody>
      </p:sp>
    </p:spTree>
    <p:extLst>
      <p:ext uri="{BB962C8B-B14F-4D97-AF65-F5344CB8AC3E}">
        <p14:creationId xmlns:p14="http://schemas.microsoft.com/office/powerpoint/2010/main" val="1699518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get older, you sleep more lightly and get less deep sleep. Aging is also linked to shorter time spans of sleep, although studies show you still need as much sleep as when you were younger.</a:t>
            </a:r>
          </a:p>
          <a:p>
            <a:endParaRPr lang="en-US" dirty="0"/>
          </a:p>
        </p:txBody>
      </p:sp>
      <p:sp>
        <p:nvSpPr>
          <p:cNvPr id="4" name="Slide Number Placeholder 3"/>
          <p:cNvSpPr>
            <a:spLocks noGrp="1"/>
          </p:cNvSpPr>
          <p:nvPr>
            <p:ph type="sldNum" sz="quarter" idx="5"/>
          </p:nvPr>
        </p:nvSpPr>
        <p:spPr/>
        <p:txBody>
          <a:bodyPr/>
          <a:lstStyle/>
          <a:p>
            <a:fld id="{0465ACCD-7E33-474D-823B-C67092D90954}" type="slidenum">
              <a:rPr lang="en-US" smtClean="0"/>
              <a:t>12</a:t>
            </a:fld>
            <a:endParaRPr lang="en-US"/>
          </a:p>
        </p:txBody>
      </p:sp>
    </p:spTree>
    <p:extLst>
      <p:ext uri="{BB962C8B-B14F-4D97-AF65-F5344CB8AC3E}">
        <p14:creationId xmlns:p14="http://schemas.microsoft.com/office/powerpoint/2010/main" val="908336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Ideal Sans SSm Book" charset="0"/>
              </a:rPr>
              <a:t>During this final phase of sleep, your brain becomes more active. This is when most dreaming occurs, your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Ideal Sans SSm Book" charset="0"/>
            </a:endParaRPr>
          </a:p>
          <a:p>
            <a:r>
              <a:rPr lang="en-US" sz="1200" dirty="0">
                <a:solidFill>
                  <a:schemeClr val="accent5">
                    <a:lumMod val="50000"/>
                  </a:schemeClr>
                </a:solidFill>
                <a:cs typeface="Ideal Sans SSm Book" charset="0"/>
              </a:rPr>
              <a:t>We enter REM sleep about 90 minutes after initially falling asleep and each REM stage can last up to an hour. </a:t>
            </a:r>
          </a:p>
          <a:p>
            <a:r>
              <a:rPr lang="en-US" sz="1200" dirty="0">
                <a:solidFill>
                  <a:schemeClr val="accent5">
                    <a:lumMod val="50000"/>
                  </a:schemeClr>
                </a:solidFill>
                <a:cs typeface="Ideal Sans SSm Book" charset="0"/>
              </a:rPr>
              <a:t>An average adult has five to six REM cycles each night. </a:t>
            </a:r>
          </a:p>
          <a:p>
            <a:r>
              <a:rPr lang="en-US" sz="1200" dirty="0">
                <a:solidFill>
                  <a:schemeClr val="accent5">
                    <a:lumMod val="50000"/>
                  </a:schemeClr>
                </a:solidFill>
                <a:cs typeface="Ideal Sans SSm Book" charset="0"/>
              </a:rPr>
              <a:t>During REM Sleep our brains become more active and this is when dreaming occurs. </a:t>
            </a:r>
          </a:p>
          <a:p>
            <a:r>
              <a:rPr lang="en-US" sz="1200" dirty="0">
                <a:solidFill>
                  <a:schemeClr val="accent5">
                    <a:lumMod val="50000"/>
                  </a:schemeClr>
                </a:solidFill>
                <a:cs typeface="Ideal Sans SSm Book" charset="0"/>
              </a:rPr>
              <a:t>Our eyes jerk quickly in different directions, heart rate and blood pressure increase, and breathing can become fast, irregular, shallow.</a:t>
            </a:r>
            <a:r>
              <a:rPr lang="en-US" sz="1200" dirty="0">
                <a:solidFill>
                  <a:schemeClr val="accent5">
                    <a:lumMod val="50000"/>
                  </a:schemeClr>
                </a:solidFill>
              </a:rPr>
              <a:t> </a:t>
            </a:r>
            <a:endParaRPr lang="en-US" sz="1200" dirty="0">
              <a:solidFill>
                <a:schemeClr val="accent5">
                  <a:lumMod val="50000"/>
                </a:schemeClr>
              </a:solidFill>
              <a:cs typeface="Ideal Sans SSm Book"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465ACCD-7E33-474D-823B-C67092D90954}" type="slidenum">
              <a:rPr lang="en-US" smtClean="0"/>
              <a:t>13</a:t>
            </a:fld>
            <a:endParaRPr lang="en-US"/>
          </a:p>
        </p:txBody>
      </p:sp>
    </p:spTree>
    <p:extLst>
      <p:ext uri="{BB962C8B-B14F-4D97-AF65-F5344CB8AC3E}">
        <p14:creationId xmlns:p14="http://schemas.microsoft.com/office/powerpoint/2010/main" val="1710279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460B8-E853-DA48-9EB1-D49EF28F14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9298D7-6DEE-B240-A509-138A65B50C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3110DB-0FFB-EA47-836E-68C5725A04C9}"/>
              </a:ext>
            </a:extLst>
          </p:cNvPr>
          <p:cNvSpPr>
            <a:spLocks noGrp="1"/>
          </p:cNvSpPr>
          <p:nvPr>
            <p:ph type="dt" sz="half" idx="10"/>
          </p:nvPr>
        </p:nvSpPr>
        <p:spPr/>
        <p:txBody>
          <a:bodyPr/>
          <a:lstStyle/>
          <a:p>
            <a:fld id="{EFBEA038-AFBE-BA4E-AD1C-CFD73328E0AB}" type="datetimeFigureOut">
              <a:rPr lang="en-US" smtClean="0"/>
              <a:t>8/19/20</a:t>
            </a:fld>
            <a:endParaRPr lang="en-US"/>
          </a:p>
        </p:txBody>
      </p:sp>
      <p:sp>
        <p:nvSpPr>
          <p:cNvPr id="5" name="Footer Placeholder 4">
            <a:extLst>
              <a:ext uri="{FF2B5EF4-FFF2-40B4-BE49-F238E27FC236}">
                <a16:creationId xmlns:a16="http://schemas.microsoft.com/office/drawing/2014/main" id="{F0E3CF9B-EB7A-0D48-A88D-5C1C7DD53E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769C1F-B318-9447-AAA9-2D232AF1A7FD}"/>
              </a:ext>
            </a:extLst>
          </p:cNvPr>
          <p:cNvSpPr>
            <a:spLocks noGrp="1"/>
          </p:cNvSpPr>
          <p:nvPr>
            <p:ph type="sldNum" sz="quarter" idx="12"/>
          </p:nvPr>
        </p:nvSpPr>
        <p:spPr/>
        <p:txBody>
          <a:bodyPr/>
          <a:lstStyle/>
          <a:p>
            <a:fld id="{4B643520-571C-FC4B-8B23-693678864CE6}" type="slidenum">
              <a:rPr lang="en-US" smtClean="0"/>
              <a:t>‹#›</a:t>
            </a:fld>
            <a:endParaRPr lang="en-US"/>
          </a:p>
        </p:txBody>
      </p:sp>
    </p:spTree>
    <p:extLst>
      <p:ext uri="{BB962C8B-B14F-4D97-AF65-F5344CB8AC3E}">
        <p14:creationId xmlns:p14="http://schemas.microsoft.com/office/powerpoint/2010/main" val="529596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0BA33-B6CA-B142-8CF0-93BA963830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193177-5CD2-3C4C-9F17-5CC47F1DE8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D541B8-DDAA-D848-982A-F0970B773713}"/>
              </a:ext>
            </a:extLst>
          </p:cNvPr>
          <p:cNvSpPr>
            <a:spLocks noGrp="1"/>
          </p:cNvSpPr>
          <p:nvPr>
            <p:ph type="dt" sz="half" idx="10"/>
          </p:nvPr>
        </p:nvSpPr>
        <p:spPr/>
        <p:txBody>
          <a:bodyPr/>
          <a:lstStyle/>
          <a:p>
            <a:fld id="{EFBEA038-AFBE-BA4E-AD1C-CFD73328E0AB}" type="datetimeFigureOut">
              <a:rPr lang="en-US" smtClean="0"/>
              <a:t>8/19/20</a:t>
            </a:fld>
            <a:endParaRPr lang="en-US"/>
          </a:p>
        </p:txBody>
      </p:sp>
      <p:sp>
        <p:nvSpPr>
          <p:cNvPr id="5" name="Footer Placeholder 4">
            <a:extLst>
              <a:ext uri="{FF2B5EF4-FFF2-40B4-BE49-F238E27FC236}">
                <a16:creationId xmlns:a16="http://schemas.microsoft.com/office/drawing/2014/main" id="{65D3230D-A1D5-4049-80AD-99E45733D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19E30A-5602-6E41-B07A-E54DEBC1732C}"/>
              </a:ext>
            </a:extLst>
          </p:cNvPr>
          <p:cNvSpPr>
            <a:spLocks noGrp="1"/>
          </p:cNvSpPr>
          <p:nvPr>
            <p:ph type="sldNum" sz="quarter" idx="12"/>
          </p:nvPr>
        </p:nvSpPr>
        <p:spPr/>
        <p:txBody>
          <a:bodyPr/>
          <a:lstStyle/>
          <a:p>
            <a:fld id="{4B643520-571C-FC4B-8B23-693678864CE6}" type="slidenum">
              <a:rPr lang="en-US" smtClean="0"/>
              <a:t>‹#›</a:t>
            </a:fld>
            <a:endParaRPr lang="en-US"/>
          </a:p>
        </p:txBody>
      </p:sp>
    </p:spTree>
    <p:extLst>
      <p:ext uri="{BB962C8B-B14F-4D97-AF65-F5344CB8AC3E}">
        <p14:creationId xmlns:p14="http://schemas.microsoft.com/office/powerpoint/2010/main" val="1918114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2D0CF3-4D87-5145-A3D7-C66CB9D81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389A63-2DB8-6845-B317-05CEC151C4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7AEE1-EA84-0241-AFD9-C0C60459F32B}"/>
              </a:ext>
            </a:extLst>
          </p:cNvPr>
          <p:cNvSpPr>
            <a:spLocks noGrp="1"/>
          </p:cNvSpPr>
          <p:nvPr>
            <p:ph type="dt" sz="half" idx="10"/>
          </p:nvPr>
        </p:nvSpPr>
        <p:spPr/>
        <p:txBody>
          <a:bodyPr/>
          <a:lstStyle/>
          <a:p>
            <a:fld id="{EFBEA038-AFBE-BA4E-AD1C-CFD73328E0AB}" type="datetimeFigureOut">
              <a:rPr lang="en-US" smtClean="0"/>
              <a:t>8/19/20</a:t>
            </a:fld>
            <a:endParaRPr lang="en-US"/>
          </a:p>
        </p:txBody>
      </p:sp>
      <p:sp>
        <p:nvSpPr>
          <p:cNvPr id="5" name="Footer Placeholder 4">
            <a:extLst>
              <a:ext uri="{FF2B5EF4-FFF2-40B4-BE49-F238E27FC236}">
                <a16:creationId xmlns:a16="http://schemas.microsoft.com/office/drawing/2014/main" id="{6FD8BA6B-FC1A-9242-B5CC-3641E02EB3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291535-C33E-C34A-B3A5-77BD778D84F8}"/>
              </a:ext>
            </a:extLst>
          </p:cNvPr>
          <p:cNvSpPr>
            <a:spLocks noGrp="1"/>
          </p:cNvSpPr>
          <p:nvPr>
            <p:ph type="sldNum" sz="quarter" idx="12"/>
          </p:nvPr>
        </p:nvSpPr>
        <p:spPr/>
        <p:txBody>
          <a:bodyPr/>
          <a:lstStyle/>
          <a:p>
            <a:fld id="{4B643520-571C-FC4B-8B23-693678864CE6}" type="slidenum">
              <a:rPr lang="en-US" smtClean="0"/>
              <a:t>‹#›</a:t>
            </a:fld>
            <a:endParaRPr lang="en-US"/>
          </a:p>
        </p:txBody>
      </p:sp>
    </p:spTree>
    <p:extLst>
      <p:ext uri="{BB962C8B-B14F-4D97-AF65-F5344CB8AC3E}">
        <p14:creationId xmlns:p14="http://schemas.microsoft.com/office/powerpoint/2010/main" val="2853461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400050"/>
            <a:ext cx="10363200" cy="1143000"/>
          </a:xfrm>
        </p:spPr>
        <p:txBody>
          <a:bodyPr/>
          <a:lstStyle/>
          <a:p>
            <a:r>
              <a:rPr lang="en-US"/>
              <a:t>Click to edit Master title style</a:t>
            </a:r>
          </a:p>
        </p:txBody>
      </p:sp>
      <p:sp>
        <p:nvSpPr>
          <p:cNvPr id="3" name="Chart Placeholder 2"/>
          <p:cNvSpPr>
            <a:spLocks noGrp="1"/>
          </p:cNvSpPr>
          <p:nvPr>
            <p:ph type="chart" idx="1"/>
          </p:nvPr>
        </p:nvSpPr>
        <p:spPr>
          <a:xfrm>
            <a:off x="914400" y="1771650"/>
            <a:ext cx="10363200" cy="4114800"/>
          </a:xfrm>
        </p:spPr>
        <p:txBody>
          <a:bodyPr/>
          <a:lstStyle/>
          <a:p>
            <a:pPr lvl="0"/>
            <a:endParaRPr lang="en-US" noProof="0"/>
          </a:p>
        </p:txBody>
      </p:sp>
      <p:sp>
        <p:nvSpPr>
          <p:cNvPr id="4" name="Rectangle 21">
            <a:extLst>
              <a:ext uri="{FF2B5EF4-FFF2-40B4-BE49-F238E27FC236}">
                <a16:creationId xmlns:a16="http://schemas.microsoft.com/office/drawing/2014/main" id="{77FD23D0-6FFC-A345-8BE4-D729CB30672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22">
            <a:extLst>
              <a:ext uri="{FF2B5EF4-FFF2-40B4-BE49-F238E27FC236}">
                <a16:creationId xmlns:a16="http://schemas.microsoft.com/office/drawing/2014/main" id="{3EEC9F72-8264-804F-A062-B1AB56FC2704}"/>
              </a:ext>
            </a:extLst>
          </p:cNvPr>
          <p:cNvSpPr>
            <a:spLocks noGrp="1" noChangeArrowheads="1"/>
          </p:cNvSpPr>
          <p:nvPr>
            <p:ph type="sldNum" sz="quarter" idx="11"/>
          </p:nvPr>
        </p:nvSpPr>
        <p:spPr>
          <a:ln/>
        </p:spPr>
        <p:txBody>
          <a:bodyPr/>
          <a:lstStyle>
            <a:lvl1pPr>
              <a:defRPr/>
            </a:lvl1pPr>
          </a:lstStyle>
          <a:p>
            <a:fld id="{10941EEF-5046-A544-A04D-73709008A244}" type="slidenum">
              <a:rPr lang="en-US" altLang="en-US"/>
              <a:pPr/>
              <a:t>‹#›</a:t>
            </a:fld>
            <a:endParaRPr lang="en-US" altLang="en-US"/>
          </a:p>
        </p:txBody>
      </p:sp>
      <p:sp>
        <p:nvSpPr>
          <p:cNvPr id="6" name="Rectangle 23">
            <a:extLst>
              <a:ext uri="{FF2B5EF4-FFF2-40B4-BE49-F238E27FC236}">
                <a16:creationId xmlns:a16="http://schemas.microsoft.com/office/drawing/2014/main" id="{B2FC748A-4424-0540-8AD8-FE9AD9A78040}"/>
              </a:ext>
            </a:extLst>
          </p:cNvPr>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198463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400050"/>
            <a:ext cx="10363200" cy="1143000"/>
          </a:xfrm>
        </p:spPr>
        <p:txBody>
          <a:bodyPr/>
          <a:lstStyle/>
          <a:p>
            <a:r>
              <a:rPr lang="en-US"/>
              <a:t>Click to edit Master title style</a:t>
            </a:r>
          </a:p>
        </p:txBody>
      </p:sp>
      <p:sp>
        <p:nvSpPr>
          <p:cNvPr id="3" name="Table Placeholder 2"/>
          <p:cNvSpPr>
            <a:spLocks noGrp="1"/>
          </p:cNvSpPr>
          <p:nvPr>
            <p:ph type="tbl" idx="1"/>
          </p:nvPr>
        </p:nvSpPr>
        <p:spPr>
          <a:xfrm>
            <a:off x="914400" y="1771650"/>
            <a:ext cx="10363200" cy="4114800"/>
          </a:xfrm>
        </p:spPr>
        <p:txBody>
          <a:bodyPr/>
          <a:lstStyle/>
          <a:p>
            <a:pPr lvl="0"/>
            <a:endParaRPr lang="en-US" noProof="0"/>
          </a:p>
        </p:txBody>
      </p:sp>
      <p:sp>
        <p:nvSpPr>
          <p:cNvPr id="4" name="Rectangle 21">
            <a:extLst>
              <a:ext uri="{FF2B5EF4-FFF2-40B4-BE49-F238E27FC236}">
                <a16:creationId xmlns:a16="http://schemas.microsoft.com/office/drawing/2014/main" id="{D5F570CF-4B40-CA43-9586-767FE8106D2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22">
            <a:extLst>
              <a:ext uri="{FF2B5EF4-FFF2-40B4-BE49-F238E27FC236}">
                <a16:creationId xmlns:a16="http://schemas.microsoft.com/office/drawing/2014/main" id="{04462894-36D5-4D4B-93ED-2C00746062BB}"/>
              </a:ext>
            </a:extLst>
          </p:cNvPr>
          <p:cNvSpPr>
            <a:spLocks noGrp="1" noChangeArrowheads="1"/>
          </p:cNvSpPr>
          <p:nvPr>
            <p:ph type="sldNum" sz="quarter" idx="11"/>
          </p:nvPr>
        </p:nvSpPr>
        <p:spPr>
          <a:ln/>
        </p:spPr>
        <p:txBody>
          <a:bodyPr/>
          <a:lstStyle>
            <a:lvl1pPr>
              <a:defRPr/>
            </a:lvl1pPr>
          </a:lstStyle>
          <a:p>
            <a:fld id="{8788EBE6-B9AB-B64B-8C24-C8F2B577726E}" type="slidenum">
              <a:rPr lang="en-US" altLang="en-US"/>
              <a:pPr/>
              <a:t>‹#›</a:t>
            </a:fld>
            <a:endParaRPr lang="en-US" altLang="en-US"/>
          </a:p>
        </p:txBody>
      </p:sp>
      <p:sp>
        <p:nvSpPr>
          <p:cNvPr id="6" name="Rectangle 23">
            <a:extLst>
              <a:ext uri="{FF2B5EF4-FFF2-40B4-BE49-F238E27FC236}">
                <a16:creationId xmlns:a16="http://schemas.microsoft.com/office/drawing/2014/main" id="{FCA96718-1112-324F-AB85-5B18A755B866}"/>
              </a:ext>
            </a:extLst>
          </p:cNvPr>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86788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04DAB-909B-7E45-8BE8-DBB836413C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612D54-44BC-464B-B275-91A6ED4134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27959-2878-034F-ACDB-E354C2E033C6}"/>
              </a:ext>
            </a:extLst>
          </p:cNvPr>
          <p:cNvSpPr>
            <a:spLocks noGrp="1"/>
          </p:cNvSpPr>
          <p:nvPr>
            <p:ph type="dt" sz="half" idx="10"/>
          </p:nvPr>
        </p:nvSpPr>
        <p:spPr/>
        <p:txBody>
          <a:bodyPr/>
          <a:lstStyle/>
          <a:p>
            <a:fld id="{EFBEA038-AFBE-BA4E-AD1C-CFD73328E0AB}" type="datetimeFigureOut">
              <a:rPr lang="en-US" smtClean="0"/>
              <a:t>8/19/20</a:t>
            </a:fld>
            <a:endParaRPr lang="en-US"/>
          </a:p>
        </p:txBody>
      </p:sp>
      <p:sp>
        <p:nvSpPr>
          <p:cNvPr id="5" name="Footer Placeholder 4">
            <a:extLst>
              <a:ext uri="{FF2B5EF4-FFF2-40B4-BE49-F238E27FC236}">
                <a16:creationId xmlns:a16="http://schemas.microsoft.com/office/drawing/2014/main" id="{D6BD2C86-D456-0047-A490-11E9322A88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8E7925-3978-EC46-B1B1-D76EDC9FC600}"/>
              </a:ext>
            </a:extLst>
          </p:cNvPr>
          <p:cNvSpPr>
            <a:spLocks noGrp="1"/>
          </p:cNvSpPr>
          <p:nvPr>
            <p:ph type="sldNum" sz="quarter" idx="12"/>
          </p:nvPr>
        </p:nvSpPr>
        <p:spPr/>
        <p:txBody>
          <a:bodyPr/>
          <a:lstStyle/>
          <a:p>
            <a:fld id="{4B643520-571C-FC4B-8B23-693678864CE6}" type="slidenum">
              <a:rPr lang="en-US" smtClean="0"/>
              <a:t>‹#›</a:t>
            </a:fld>
            <a:endParaRPr lang="en-US"/>
          </a:p>
        </p:txBody>
      </p:sp>
    </p:spTree>
    <p:extLst>
      <p:ext uri="{BB962C8B-B14F-4D97-AF65-F5344CB8AC3E}">
        <p14:creationId xmlns:p14="http://schemas.microsoft.com/office/powerpoint/2010/main" val="3903533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935F7-B4AE-7846-A61E-70B0618AF7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5871C8-B39C-2F4D-AA09-C8F3D4B519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D0662F-2FC6-704A-B5F6-317D2258F67B}"/>
              </a:ext>
            </a:extLst>
          </p:cNvPr>
          <p:cNvSpPr>
            <a:spLocks noGrp="1"/>
          </p:cNvSpPr>
          <p:nvPr>
            <p:ph type="dt" sz="half" idx="10"/>
          </p:nvPr>
        </p:nvSpPr>
        <p:spPr/>
        <p:txBody>
          <a:bodyPr/>
          <a:lstStyle/>
          <a:p>
            <a:fld id="{EFBEA038-AFBE-BA4E-AD1C-CFD73328E0AB}" type="datetimeFigureOut">
              <a:rPr lang="en-US" smtClean="0"/>
              <a:t>8/19/20</a:t>
            </a:fld>
            <a:endParaRPr lang="en-US"/>
          </a:p>
        </p:txBody>
      </p:sp>
      <p:sp>
        <p:nvSpPr>
          <p:cNvPr id="5" name="Footer Placeholder 4">
            <a:extLst>
              <a:ext uri="{FF2B5EF4-FFF2-40B4-BE49-F238E27FC236}">
                <a16:creationId xmlns:a16="http://schemas.microsoft.com/office/drawing/2014/main" id="{0E085E66-0A42-4743-A9AA-DA304C0333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BB0AC9-716A-9543-A097-DBB4A9D5C557}"/>
              </a:ext>
            </a:extLst>
          </p:cNvPr>
          <p:cNvSpPr>
            <a:spLocks noGrp="1"/>
          </p:cNvSpPr>
          <p:nvPr>
            <p:ph type="sldNum" sz="quarter" idx="12"/>
          </p:nvPr>
        </p:nvSpPr>
        <p:spPr/>
        <p:txBody>
          <a:bodyPr/>
          <a:lstStyle/>
          <a:p>
            <a:fld id="{4B643520-571C-FC4B-8B23-693678864CE6}" type="slidenum">
              <a:rPr lang="en-US" smtClean="0"/>
              <a:t>‹#›</a:t>
            </a:fld>
            <a:endParaRPr lang="en-US"/>
          </a:p>
        </p:txBody>
      </p:sp>
    </p:spTree>
    <p:extLst>
      <p:ext uri="{BB962C8B-B14F-4D97-AF65-F5344CB8AC3E}">
        <p14:creationId xmlns:p14="http://schemas.microsoft.com/office/powerpoint/2010/main" val="2975577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1B6FC-2B68-7147-BD32-D9B6F5086B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C5FDDB-D700-A843-947D-A6767E25FB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31AAB2-506C-4548-A1F8-D0B10BF081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A3BE91-2DEA-7748-8309-284FC5064C46}"/>
              </a:ext>
            </a:extLst>
          </p:cNvPr>
          <p:cNvSpPr>
            <a:spLocks noGrp="1"/>
          </p:cNvSpPr>
          <p:nvPr>
            <p:ph type="dt" sz="half" idx="10"/>
          </p:nvPr>
        </p:nvSpPr>
        <p:spPr/>
        <p:txBody>
          <a:bodyPr/>
          <a:lstStyle/>
          <a:p>
            <a:fld id="{EFBEA038-AFBE-BA4E-AD1C-CFD73328E0AB}" type="datetimeFigureOut">
              <a:rPr lang="en-US" smtClean="0"/>
              <a:t>8/19/20</a:t>
            </a:fld>
            <a:endParaRPr lang="en-US"/>
          </a:p>
        </p:txBody>
      </p:sp>
      <p:sp>
        <p:nvSpPr>
          <p:cNvPr id="6" name="Footer Placeholder 5">
            <a:extLst>
              <a:ext uri="{FF2B5EF4-FFF2-40B4-BE49-F238E27FC236}">
                <a16:creationId xmlns:a16="http://schemas.microsoft.com/office/drawing/2014/main" id="{45BBAA81-0329-2944-8C7B-564F80642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568743-2884-DD4A-A5E6-EE254C31096C}"/>
              </a:ext>
            </a:extLst>
          </p:cNvPr>
          <p:cNvSpPr>
            <a:spLocks noGrp="1"/>
          </p:cNvSpPr>
          <p:nvPr>
            <p:ph type="sldNum" sz="quarter" idx="12"/>
          </p:nvPr>
        </p:nvSpPr>
        <p:spPr/>
        <p:txBody>
          <a:bodyPr/>
          <a:lstStyle/>
          <a:p>
            <a:fld id="{4B643520-571C-FC4B-8B23-693678864CE6}" type="slidenum">
              <a:rPr lang="en-US" smtClean="0"/>
              <a:t>‹#›</a:t>
            </a:fld>
            <a:endParaRPr lang="en-US"/>
          </a:p>
        </p:txBody>
      </p:sp>
    </p:spTree>
    <p:extLst>
      <p:ext uri="{BB962C8B-B14F-4D97-AF65-F5344CB8AC3E}">
        <p14:creationId xmlns:p14="http://schemas.microsoft.com/office/powerpoint/2010/main" val="1110790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43CC3-F334-BC4E-87B6-C5E5C42407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91FFF7-6B76-8A4B-8C50-23B5C53D0A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06BB63-9B09-5B4F-BAE3-C1E159AF7B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DDDF9D-2AEF-E947-A413-F32B0D9468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0FDE11-0A1B-C741-91E9-E0783D1D01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6E0111-894D-D74C-94C4-9C3B3AC4D52E}"/>
              </a:ext>
            </a:extLst>
          </p:cNvPr>
          <p:cNvSpPr>
            <a:spLocks noGrp="1"/>
          </p:cNvSpPr>
          <p:nvPr>
            <p:ph type="dt" sz="half" idx="10"/>
          </p:nvPr>
        </p:nvSpPr>
        <p:spPr/>
        <p:txBody>
          <a:bodyPr/>
          <a:lstStyle/>
          <a:p>
            <a:fld id="{EFBEA038-AFBE-BA4E-AD1C-CFD73328E0AB}" type="datetimeFigureOut">
              <a:rPr lang="en-US" smtClean="0"/>
              <a:t>8/19/20</a:t>
            </a:fld>
            <a:endParaRPr lang="en-US"/>
          </a:p>
        </p:txBody>
      </p:sp>
      <p:sp>
        <p:nvSpPr>
          <p:cNvPr id="8" name="Footer Placeholder 7">
            <a:extLst>
              <a:ext uri="{FF2B5EF4-FFF2-40B4-BE49-F238E27FC236}">
                <a16:creationId xmlns:a16="http://schemas.microsoft.com/office/drawing/2014/main" id="{86F7FD78-059E-AC4E-8ECA-D884827EBC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4C90C8-F74B-304D-8CA5-4E470660D4B2}"/>
              </a:ext>
            </a:extLst>
          </p:cNvPr>
          <p:cNvSpPr>
            <a:spLocks noGrp="1"/>
          </p:cNvSpPr>
          <p:nvPr>
            <p:ph type="sldNum" sz="quarter" idx="12"/>
          </p:nvPr>
        </p:nvSpPr>
        <p:spPr/>
        <p:txBody>
          <a:bodyPr/>
          <a:lstStyle/>
          <a:p>
            <a:fld id="{4B643520-571C-FC4B-8B23-693678864CE6}" type="slidenum">
              <a:rPr lang="en-US" smtClean="0"/>
              <a:t>‹#›</a:t>
            </a:fld>
            <a:endParaRPr lang="en-US"/>
          </a:p>
        </p:txBody>
      </p:sp>
    </p:spTree>
    <p:extLst>
      <p:ext uri="{BB962C8B-B14F-4D97-AF65-F5344CB8AC3E}">
        <p14:creationId xmlns:p14="http://schemas.microsoft.com/office/powerpoint/2010/main" val="4212615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6AF4E-D9AA-6E41-AEAC-E283339271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76424F-D85D-F640-B0D1-8221EF7C19E5}"/>
              </a:ext>
            </a:extLst>
          </p:cNvPr>
          <p:cNvSpPr>
            <a:spLocks noGrp="1"/>
          </p:cNvSpPr>
          <p:nvPr>
            <p:ph type="dt" sz="half" idx="10"/>
          </p:nvPr>
        </p:nvSpPr>
        <p:spPr/>
        <p:txBody>
          <a:bodyPr/>
          <a:lstStyle/>
          <a:p>
            <a:fld id="{EFBEA038-AFBE-BA4E-AD1C-CFD73328E0AB}" type="datetimeFigureOut">
              <a:rPr lang="en-US" smtClean="0"/>
              <a:t>8/19/20</a:t>
            </a:fld>
            <a:endParaRPr lang="en-US"/>
          </a:p>
        </p:txBody>
      </p:sp>
      <p:sp>
        <p:nvSpPr>
          <p:cNvPr id="4" name="Footer Placeholder 3">
            <a:extLst>
              <a:ext uri="{FF2B5EF4-FFF2-40B4-BE49-F238E27FC236}">
                <a16:creationId xmlns:a16="http://schemas.microsoft.com/office/drawing/2014/main" id="{26AD8A57-CB5B-2D4D-A692-287A1C9F81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DBE2D2-0C44-2840-B57D-6AFA33AAD02E}"/>
              </a:ext>
            </a:extLst>
          </p:cNvPr>
          <p:cNvSpPr>
            <a:spLocks noGrp="1"/>
          </p:cNvSpPr>
          <p:nvPr>
            <p:ph type="sldNum" sz="quarter" idx="12"/>
          </p:nvPr>
        </p:nvSpPr>
        <p:spPr/>
        <p:txBody>
          <a:bodyPr/>
          <a:lstStyle/>
          <a:p>
            <a:fld id="{4B643520-571C-FC4B-8B23-693678864CE6}" type="slidenum">
              <a:rPr lang="en-US" smtClean="0"/>
              <a:t>‹#›</a:t>
            </a:fld>
            <a:endParaRPr lang="en-US"/>
          </a:p>
        </p:txBody>
      </p:sp>
    </p:spTree>
    <p:extLst>
      <p:ext uri="{BB962C8B-B14F-4D97-AF65-F5344CB8AC3E}">
        <p14:creationId xmlns:p14="http://schemas.microsoft.com/office/powerpoint/2010/main" val="619602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3BEA8F-A102-2C49-8154-03FB72F27233}"/>
              </a:ext>
            </a:extLst>
          </p:cNvPr>
          <p:cNvSpPr>
            <a:spLocks noGrp="1"/>
          </p:cNvSpPr>
          <p:nvPr>
            <p:ph type="dt" sz="half" idx="10"/>
          </p:nvPr>
        </p:nvSpPr>
        <p:spPr/>
        <p:txBody>
          <a:bodyPr/>
          <a:lstStyle/>
          <a:p>
            <a:fld id="{EFBEA038-AFBE-BA4E-AD1C-CFD73328E0AB}" type="datetimeFigureOut">
              <a:rPr lang="en-US" smtClean="0"/>
              <a:t>8/19/20</a:t>
            </a:fld>
            <a:endParaRPr lang="en-US"/>
          </a:p>
        </p:txBody>
      </p:sp>
      <p:sp>
        <p:nvSpPr>
          <p:cNvPr id="3" name="Footer Placeholder 2">
            <a:extLst>
              <a:ext uri="{FF2B5EF4-FFF2-40B4-BE49-F238E27FC236}">
                <a16:creationId xmlns:a16="http://schemas.microsoft.com/office/drawing/2014/main" id="{DD46BB02-0CCC-9D43-BED2-ACF0E5CA05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4AB438-9573-4A4B-B9E0-B5C4396F487E}"/>
              </a:ext>
            </a:extLst>
          </p:cNvPr>
          <p:cNvSpPr>
            <a:spLocks noGrp="1"/>
          </p:cNvSpPr>
          <p:nvPr>
            <p:ph type="sldNum" sz="quarter" idx="12"/>
          </p:nvPr>
        </p:nvSpPr>
        <p:spPr/>
        <p:txBody>
          <a:bodyPr/>
          <a:lstStyle/>
          <a:p>
            <a:fld id="{4B643520-571C-FC4B-8B23-693678864CE6}" type="slidenum">
              <a:rPr lang="en-US" smtClean="0"/>
              <a:t>‹#›</a:t>
            </a:fld>
            <a:endParaRPr lang="en-US"/>
          </a:p>
        </p:txBody>
      </p:sp>
    </p:spTree>
    <p:extLst>
      <p:ext uri="{BB962C8B-B14F-4D97-AF65-F5344CB8AC3E}">
        <p14:creationId xmlns:p14="http://schemas.microsoft.com/office/powerpoint/2010/main" val="1543226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26B2C-AFFC-A343-9720-248DD9E33A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73D533-DBA8-1944-8F85-CB1480E1A3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1DE76F-CB39-8D48-90CD-F2FCD60DB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911FB8-1721-D746-B4AC-FD07191B7F22}"/>
              </a:ext>
            </a:extLst>
          </p:cNvPr>
          <p:cNvSpPr>
            <a:spLocks noGrp="1"/>
          </p:cNvSpPr>
          <p:nvPr>
            <p:ph type="dt" sz="half" idx="10"/>
          </p:nvPr>
        </p:nvSpPr>
        <p:spPr/>
        <p:txBody>
          <a:bodyPr/>
          <a:lstStyle/>
          <a:p>
            <a:fld id="{EFBEA038-AFBE-BA4E-AD1C-CFD73328E0AB}" type="datetimeFigureOut">
              <a:rPr lang="en-US" smtClean="0"/>
              <a:t>8/19/20</a:t>
            </a:fld>
            <a:endParaRPr lang="en-US"/>
          </a:p>
        </p:txBody>
      </p:sp>
      <p:sp>
        <p:nvSpPr>
          <p:cNvPr id="6" name="Footer Placeholder 5">
            <a:extLst>
              <a:ext uri="{FF2B5EF4-FFF2-40B4-BE49-F238E27FC236}">
                <a16:creationId xmlns:a16="http://schemas.microsoft.com/office/drawing/2014/main" id="{89605470-4E75-C141-BAC0-14E64D0A1B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412F53-8E6F-4E4A-98C4-F712A555829E}"/>
              </a:ext>
            </a:extLst>
          </p:cNvPr>
          <p:cNvSpPr>
            <a:spLocks noGrp="1"/>
          </p:cNvSpPr>
          <p:nvPr>
            <p:ph type="sldNum" sz="quarter" idx="12"/>
          </p:nvPr>
        </p:nvSpPr>
        <p:spPr/>
        <p:txBody>
          <a:bodyPr/>
          <a:lstStyle/>
          <a:p>
            <a:fld id="{4B643520-571C-FC4B-8B23-693678864CE6}" type="slidenum">
              <a:rPr lang="en-US" smtClean="0"/>
              <a:t>‹#›</a:t>
            </a:fld>
            <a:endParaRPr lang="en-US"/>
          </a:p>
        </p:txBody>
      </p:sp>
    </p:spTree>
    <p:extLst>
      <p:ext uri="{BB962C8B-B14F-4D97-AF65-F5344CB8AC3E}">
        <p14:creationId xmlns:p14="http://schemas.microsoft.com/office/powerpoint/2010/main" val="2795466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0972-A575-0A4C-9CA0-C94482770C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70400D-5F15-5F4F-8836-957DCA33FB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92FC99-80A2-C24A-A914-616C19F5C1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47EE67-A9C7-7146-9788-77B15B0E7FA7}"/>
              </a:ext>
            </a:extLst>
          </p:cNvPr>
          <p:cNvSpPr>
            <a:spLocks noGrp="1"/>
          </p:cNvSpPr>
          <p:nvPr>
            <p:ph type="dt" sz="half" idx="10"/>
          </p:nvPr>
        </p:nvSpPr>
        <p:spPr/>
        <p:txBody>
          <a:bodyPr/>
          <a:lstStyle/>
          <a:p>
            <a:fld id="{EFBEA038-AFBE-BA4E-AD1C-CFD73328E0AB}" type="datetimeFigureOut">
              <a:rPr lang="en-US" smtClean="0"/>
              <a:t>8/19/20</a:t>
            </a:fld>
            <a:endParaRPr lang="en-US"/>
          </a:p>
        </p:txBody>
      </p:sp>
      <p:sp>
        <p:nvSpPr>
          <p:cNvPr id="6" name="Footer Placeholder 5">
            <a:extLst>
              <a:ext uri="{FF2B5EF4-FFF2-40B4-BE49-F238E27FC236}">
                <a16:creationId xmlns:a16="http://schemas.microsoft.com/office/drawing/2014/main" id="{DE561EE8-A3B4-8343-AED9-A053F1FC5F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CD7DE2-C765-644F-88E8-5E00B19495B2}"/>
              </a:ext>
            </a:extLst>
          </p:cNvPr>
          <p:cNvSpPr>
            <a:spLocks noGrp="1"/>
          </p:cNvSpPr>
          <p:nvPr>
            <p:ph type="sldNum" sz="quarter" idx="12"/>
          </p:nvPr>
        </p:nvSpPr>
        <p:spPr/>
        <p:txBody>
          <a:bodyPr/>
          <a:lstStyle/>
          <a:p>
            <a:fld id="{4B643520-571C-FC4B-8B23-693678864CE6}" type="slidenum">
              <a:rPr lang="en-US" smtClean="0"/>
              <a:t>‹#›</a:t>
            </a:fld>
            <a:endParaRPr lang="en-US"/>
          </a:p>
        </p:txBody>
      </p:sp>
    </p:spTree>
    <p:extLst>
      <p:ext uri="{BB962C8B-B14F-4D97-AF65-F5344CB8AC3E}">
        <p14:creationId xmlns:p14="http://schemas.microsoft.com/office/powerpoint/2010/main" val="22282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46AAA4-638E-0D43-85EF-426330E6C3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C74622-5FF2-C64E-A474-19E47FD8C6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BC4A27-3E8F-9542-87DA-C7FBCD0BB1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Ideal Sans SSm Book" charset="0"/>
              </a:defRPr>
            </a:lvl1pPr>
          </a:lstStyle>
          <a:p>
            <a:fld id="{EFBEA038-AFBE-BA4E-AD1C-CFD73328E0AB}" type="datetimeFigureOut">
              <a:rPr lang="en-US" smtClean="0"/>
              <a:pPr/>
              <a:t>8/19/20</a:t>
            </a:fld>
            <a:endParaRPr lang="en-US"/>
          </a:p>
        </p:txBody>
      </p:sp>
      <p:sp>
        <p:nvSpPr>
          <p:cNvPr id="5" name="Footer Placeholder 4">
            <a:extLst>
              <a:ext uri="{FF2B5EF4-FFF2-40B4-BE49-F238E27FC236}">
                <a16:creationId xmlns:a16="http://schemas.microsoft.com/office/drawing/2014/main" id="{CA0E06F9-E212-7D43-9156-FD226A5A55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Ideal Sans SSm Book" charset="0"/>
              </a:defRPr>
            </a:lvl1pPr>
          </a:lstStyle>
          <a:p>
            <a:endParaRPr lang="en-US"/>
          </a:p>
        </p:txBody>
      </p:sp>
      <p:sp>
        <p:nvSpPr>
          <p:cNvPr id="6" name="Slide Number Placeholder 5">
            <a:extLst>
              <a:ext uri="{FF2B5EF4-FFF2-40B4-BE49-F238E27FC236}">
                <a16:creationId xmlns:a16="http://schemas.microsoft.com/office/drawing/2014/main" id="{EE2EEF72-1935-AD47-9007-83205A73C5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Ideal Sans SSm Book" charset="0"/>
              </a:defRPr>
            </a:lvl1pPr>
          </a:lstStyle>
          <a:p>
            <a:fld id="{4B643520-571C-FC4B-8B23-693678864CE6}" type="slidenum">
              <a:rPr lang="en-US" smtClean="0"/>
              <a:pPr/>
              <a:t>‹#›</a:t>
            </a:fld>
            <a:endParaRPr lang="en-US"/>
          </a:p>
        </p:txBody>
      </p:sp>
    </p:spTree>
    <p:extLst>
      <p:ext uri="{BB962C8B-B14F-4D97-AF65-F5344CB8AC3E}">
        <p14:creationId xmlns:p14="http://schemas.microsoft.com/office/powerpoint/2010/main" val="611668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Ideal Sans SSm Book"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Ideal Sans SSm Book"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Ideal Sans SSm Book"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deal Sans SSm Book"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deal Sans SSm Book"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6.wdp"/></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7.wdp"/></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22.emf"/><Relationship Id="rId4"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3.tiff"/></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3.tiff"/><Relationship Id="rId4" Type="http://schemas.openxmlformats.org/officeDocument/2006/relationships/image" Target="../media/image12.tiff"/></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5.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3.tiff"/></Relationships>
</file>

<file path=ppt/slides/_rels/slide2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hyperlink" Target="https://www.youtube.com/watch?v=5MuIMqhT8DM" TargetMode="Externa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3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lo0X2ZdElQ4"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A52CDA-8C32-CC45-8EF8-626046A27687}"/>
              </a:ext>
            </a:extLst>
          </p:cNvPr>
          <p:cNvPicPr>
            <a:picLocks noChangeAspect="1"/>
          </p:cNvPicPr>
          <p:nvPr/>
        </p:nvPicPr>
        <p:blipFill>
          <a:blip r:embed="rId2"/>
          <a:stretch>
            <a:fillRect/>
          </a:stretch>
        </p:blipFill>
        <p:spPr>
          <a:xfrm>
            <a:off x="0" y="0"/>
            <a:ext cx="12192000" cy="7162800"/>
          </a:xfrm>
          <a:prstGeom prst="rect">
            <a:avLst/>
          </a:prstGeom>
        </p:spPr>
      </p:pic>
      <p:sp>
        <p:nvSpPr>
          <p:cNvPr id="2" name="Title 1">
            <a:extLst>
              <a:ext uri="{FF2B5EF4-FFF2-40B4-BE49-F238E27FC236}">
                <a16:creationId xmlns:a16="http://schemas.microsoft.com/office/drawing/2014/main" id="{EDD4C83A-6E60-C64D-8EE5-526A01137CD6}"/>
              </a:ext>
            </a:extLst>
          </p:cNvPr>
          <p:cNvSpPr>
            <a:spLocks noGrp="1"/>
          </p:cNvSpPr>
          <p:nvPr>
            <p:ph type="ctrTitle"/>
          </p:nvPr>
        </p:nvSpPr>
        <p:spPr>
          <a:xfrm>
            <a:off x="614363" y="0"/>
            <a:ext cx="11072812" cy="1193800"/>
          </a:xfrm>
        </p:spPr>
        <p:txBody>
          <a:bodyPr>
            <a:normAutofit/>
          </a:bodyPr>
          <a:lstStyle/>
          <a:p>
            <a:r>
              <a:rPr lang="en-US" dirty="0">
                <a:solidFill>
                  <a:schemeClr val="bg1"/>
                </a:solidFill>
                <a:latin typeface="Ideal Sans SSm Book" charset="0"/>
              </a:rPr>
              <a:t>Seeking The Highest First</a:t>
            </a:r>
          </a:p>
        </p:txBody>
      </p:sp>
      <p:sp>
        <p:nvSpPr>
          <p:cNvPr id="3" name="Subtitle 2">
            <a:extLst>
              <a:ext uri="{FF2B5EF4-FFF2-40B4-BE49-F238E27FC236}">
                <a16:creationId xmlns:a16="http://schemas.microsoft.com/office/drawing/2014/main" id="{13C12203-612F-074A-94FA-7EE0F4B1B896}"/>
              </a:ext>
            </a:extLst>
          </p:cNvPr>
          <p:cNvSpPr>
            <a:spLocks noGrp="1"/>
          </p:cNvSpPr>
          <p:nvPr>
            <p:ph type="subTitle" idx="1"/>
          </p:nvPr>
        </p:nvSpPr>
        <p:spPr>
          <a:xfrm>
            <a:off x="1524000" y="1214438"/>
            <a:ext cx="9144000" cy="1655762"/>
          </a:xfrm>
        </p:spPr>
        <p:txBody>
          <a:bodyPr>
            <a:normAutofit/>
          </a:bodyPr>
          <a:lstStyle/>
          <a:p>
            <a:r>
              <a:rPr lang="en-US" dirty="0">
                <a:solidFill>
                  <a:schemeClr val="bg1"/>
                </a:solidFill>
              </a:rPr>
              <a:t>with Dustin Matthews</a:t>
            </a:r>
          </a:p>
        </p:txBody>
      </p:sp>
    </p:spTree>
    <p:extLst>
      <p:ext uri="{BB962C8B-B14F-4D97-AF65-F5344CB8AC3E}">
        <p14:creationId xmlns:p14="http://schemas.microsoft.com/office/powerpoint/2010/main" val="635914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0"/>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F02CF3-E537-684F-8A01-944435115C25}"/>
              </a:ext>
            </a:extLst>
          </p:cNvPr>
          <p:cNvSpPr>
            <a:spLocks noGrp="1"/>
          </p:cNvSpPr>
          <p:nvPr>
            <p:ph idx="1"/>
          </p:nvPr>
        </p:nvSpPr>
        <p:spPr>
          <a:xfrm>
            <a:off x="1031497" y="2330728"/>
            <a:ext cx="6822089" cy="3552669"/>
          </a:xfrm>
        </p:spPr>
        <p:txBody>
          <a:bodyPr anchor="ctr">
            <a:noAutofit/>
          </a:bodyPr>
          <a:lstStyle/>
          <a:p>
            <a:r>
              <a:rPr lang="en-US" sz="3600" dirty="0">
                <a:solidFill>
                  <a:schemeClr val="bg1"/>
                </a:solidFill>
                <a:cs typeface="Ideal Sans SSm Book" charset="0"/>
              </a:rPr>
              <a:t>Used to be thought of as a passive activity where nothing happens </a:t>
            </a:r>
          </a:p>
          <a:p>
            <a:endParaRPr lang="en-US" sz="3600" dirty="0">
              <a:solidFill>
                <a:schemeClr val="bg1"/>
              </a:solidFill>
              <a:cs typeface="Ideal Sans SSm Book" charset="0"/>
            </a:endParaRPr>
          </a:p>
          <a:p>
            <a:r>
              <a:rPr lang="en-US" sz="3600" dirty="0">
                <a:solidFill>
                  <a:schemeClr val="bg1"/>
                </a:solidFill>
                <a:cs typeface="Ideal Sans SSm Book" charset="0"/>
              </a:rPr>
              <a:t>Science has found sleep vital role to development and recovery of brain and body</a:t>
            </a:r>
          </a:p>
        </p:txBody>
      </p:sp>
      <p:pic>
        <p:nvPicPr>
          <p:cNvPr id="8" name="Graphic 7" descr="Sleep">
            <a:extLst>
              <a:ext uri="{FF2B5EF4-FFF2-40B4-BE49-F238E27FC236}">
                <a16:creationId xmlns:a16="http://schemas.microsoft.com/office/drawing/2014/main" id="{18F1F8B7-8803-46A7-A813-F8CED979942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06011" y="1962001"/>
            <a:ext cx="2413252" cy="2413252"/>
          </a:xfrm>
          <a:prstGeom prst="rect">
            <a:avLst/>
          </a:prstGeom>
        </p:spPr>
      </p:pic>
      <p:sp>
        <p:nvSpPr>
          <p:cNvPr id="4" name="Rectangle 3">
            <a:extLst>
              <a:ext uri="{FF2B5EF4-FFF2-40B4-BE49-F238E27FC236}">
                <a16:creationId xmlns:a16="http://schemas.microsoft.com/office/drawing/2014/main" id="{E596208D-DCF7-6C41-B20F-B127542A226E}"/>
              </a:ext>
            </a:extLst>
          </p:cNvPr>
          <p:cNvSpPr/>
          <p:nvPr/>
        </p:nvSpPr>
        <p:spPr>
          <a:xfrm>
            <a:off x="6364637" y="6642556"/>
            <a:ext cx="6096000" cy="338554"/>
          </a:xfrm>
          <a:prstGeom prst="rect">
            <a:avLst/>
          </a:prstGeom>
        </p:spPr>
        <p:txBody>
          <a:bodyPr>
            <a:spAutoFit/>
          </a:bodyPr>
          <a:lstStyle/>
          <a:p>
            <a:pPr>
              <a:spcAft>
                <a:spcPts val="600"/>
              </a:spcAft>
            </a:pPr>
            <a:r>
              <a:rPr lang="en-US" sz="800" dirty="0">
                <a:solidFill>
                  <a:schemeClr val="bg1"/>
                </a:solidFill>
                <a:latin typeface="Ideal Sans SSm Book" charset="0"/>
              </a:rPr>
              <a:t>https://</a:t>
            </a:r>
            <a:r>
              <a:rPr lang="en-US" sz="800" dirty="0" err="1">
                <a:solidFill>
                  <a:schemeClr val="bg1"/>
                </a:solidFill>
                <a:latin typeface="Ideal Sans SSm Book" charset="0"/>
              </a:rPr>
              <a:t>www.hopkinsmedicine.org</a:t>
            </a:r>
            <a:r>
              <a:rPr lang="en-US" sz="800" dirty="0">
                <a:solidFill>
                  <a:schemeClr val="bg1"/>
                </a:solidFill>
                <a:latin typeface="Ideal Sans SSm Book" charset="0"/>
              </a:rPr>
              <a:t>/health/wellness-and-prevention/the-science-of-sleep-understanding-what-happens-when-you-sleep</a:t>
            </a:r>
            <a:endParaRPr lang="en-US" sz="800">
              <a:solidFill>
                <a:schemeClr val="bg1"/>
              </a:solidFill>
              <a:latin typeface="Ideal Sans SSm Book" charset="0"/>
            </a:endParaRPr>
          </a:p>
        </p:txBody>
      </p:sp>
      <p:sp>
        <p:nvSpPr>
          <p:cNvPr id="7" name="Title 1">
            <a:extLst>
              <a:ext uri="{FF2B5EF4-FFF2-40B4-BE49-F238E27FC236}">
                <a16:creationId xmlns:a16="http://schemas.microsoft.com/office/drawing/2014/main" id="{C97F88AC-5571-1A45-8AC5-20BCD2240497}"/>
              </a:ext>
            </a:extLst>
          </p:cNvPr>
          <p:cNvSpPr>
            <a:spLocks noGrp="1"/>
          </p:cNvSpPr>
          <p:nvPr>
            <p:ph type="title"/>
          </p:nvPr>
        </p:nvSpPr>
        <p:spPr>
          <a:xfrm>
            <a:off x="2358914" y="85769"/>
            <a:ext cx="7474172" cy="1325563"/>
          </a:xfrm>
        </p:spPr>
        <p:txBody>
          <a:bodyPr>
            <a:normAutofit/>
          </a:bodyPr>
          <a:lstStyle/>
          <a:p>
            <a:pPr algn="ctr"/>
            <a:r>
              <a:rPr lang="en-US" dirty="0">
                <a:solidFill>
                  <a:schemeClr val="bg1"/>
                </a:solidFill>
                <a:latin typeface="Ideal Sans SSm Book" charset="0"/>
                <a:cs typeface="Ideal Sans SSm Book" charset="0"/>
              </a:rPr>
              <a:t>Sleep</a:t>
            </a:r>
          </a:p>
        </p:txBody>
      </p:sp>
      <p:pic>
        <p:nvPicPr>
          <p:cNvPr id="9" name="Picture 8"/>
          <p:cNvPicPr>
            <a:picLocks noChangeAspect="1"/>
          </p:cNvPicPr>
          <p:nvPr/>
        </p:nvPicPr>
        <p:blipFill>
          <a:blip r:embed="rId5"/>
          <a:stretch>
            <a:fillRect/>
          </a:stretch>
        </p:blipFill>
        <p:spPr>
          <a:xfrm>
            <a:off x="9253883" y="262619"/>
            <a:ext cx="2573444" cy="1160974"/>
          </a:xfrm>
          <a:prstGeom prst="rect">
            <a:avLst/>
          </a:prstGeom>
        </p:spPr>
      </p:pic>
      <p:pic>
        <p:nvPicPr>
          <p:cNvPr id="10" name="Picture 9"/>
          <p:cNvPicPr>
            <a:picLocks noChangeAspect="1"/>
          </p:cNvPicPr>
          <p:nvPr/>
        </p:nvPicPr>
        <p:blipFill>
          <a:blip r:embed="rId6"/>
          <a:stretch>
            <a:fillRect/>
          </a:stretch>
        </p:blipFill>
        <p:spPr>
          <a:xfrm>
            <a:off x="1235315" y="182649"/>
            <a:ext cx="1913840" cy="1540290"/>
          </a:xfrm>
          <a:prstGeom prst="rect">
            <a:avLst/>
          </a:prstGeom>
        </p:spPr>
      </p:pic>
    </p:spTree>
    <p:extLst>
      <p:ext uri="{BB962C8B-B14F-4D97-AF65-F5344CB8AC3E}">
        <p14:creationId xmlns:p14="http://schemas.microsoft.com/office/powerpoint/2010/main" val="9216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0"/>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F02CF3-E537-684F-8A01-944435115C25}"/>
              </a:ext>
            </a:extLst>
          </p:cNvPr>
          <p:cNvSpPr>
            <a:spLocks noGrp="1"/>
          </p:cNvSpPr>
          <p:nvPr>
            <p:ph idx="1"/>
          </p:nvPr>
        </p:nvSpPr>
        <p:spPr>
          <a:xfrm>
            <a:off x="1542941" y="1962001"/>
            <a:ext cx="6373644" cy="3552669"/>
          </a:xfrm>
        </p:spPr>
        <p:txBody>
          <a:bodyPr anchor="ctr">
            <a:noAutofit/>
          </a:bodyPr>
          <a:lstStyle/>
          <a:p>
            <a:pPr fontAlgn="base"/>
            <a:r>
              <a:rPr lang="en-US" sz="3600" dirty="0">
                <a:solidFill>
                  <a:schemeClr val="bg1"/>
                </a:solidFill>
                <a:cs typeface="Ideal Sans SSm Book" charset="0"/>
              </a:rPr>
              <a:t>Brain cycles through different stages of sleep: Non-REM sleep and REM (rapid-eye movement) </a:t>
            </a:r>
            <a:endParaRPr lang="en-US" sz="3600" dirty="0">
              <a:solidFill>
                <a:schemeClr val="bg1"/>
              </a:solidFill>
            </a:endParaRPr>
          </a:p>
        </p:txBody>
      </p:sp>
      <p:pic>
        <p:nvPicPr>
          <p:cNvPr id="8" name="Graphic 7" descr="Sleep">
            <a:extLst>
              <a:ext uri="{FF2B5EF4-FFF2-40B4-BE49-F238E27FC236}">
                <a16:creationId xmlns:a16="http://schemas.microsoft.com/office/drawing/2014/main" id="{18F1F8B7-8803-46A7-A813-F8CED979942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06011" y="1962001"/>
            <a:ext cx="2413252" cy="2413252"/>
          </a:xfrm>
          <a:prstGeom prst="rect">
            <a:avLst/>
          </a:prstGeom>
        </p:spPr>
      </p:pic>
      <p:sp>
        <p:nvSpPr>
          <p:cNvPr id="7" name="Title 1">
            <a:extLst>
              <a:ext uri="{FF2B5EF4-FFF2-40B4-BE49-F238E27FC236}">
                <a16:creationId xmlns:a16="http://schemas.microsoft.com/office/drawing/2014/main" id="{C97F88AC-5571-1A45-8AC5-20BCD2240497}"/>
              </a:ext>
            </a:extLst>
          </p:cNvPr>
          <p:cNvSpPr>
            <a:spLocks noGrp="1"/>
          </p:cNvSpPr>
          <p:nvPr>
            <p:ph type="title"/>
          </p:nvPr>
        </p:nvSpPr>
        <p:spPr>
          <a:xfrm>
            <a:off x="2358914" y="85769"/>
            <a:ext cx="7474172" cy="1325563"/>
          </a:xfrm>
        </p:spPr>
        <p:txBody>
          <a:bodyPr>
            <a:normAutofit/>
          </a:bodyPr>
          <a:lstStyle/>
          <a:p>
            <a:pPr algn="ctr"/>
            <a:r>
              <a:rPr lang="en-US" dirty="0">
                <a:solidFill>
                  <a:schemeClr val="bg1"/>
                </a:solidFill>
                <a:latin typeface="Ideal Sans SSm Book" charset="0"/>
                <a:cs typeface="Ideal Sans SSm Book" charset="0"/>
              </a:rPr>
              <a:t>Sleep</a:t>
            </a:r>
          </a:p>
        </p:txBody>
      </p:sp>
      <p:pic>
        <p:nvPicPr>
          <p:cNvPr id="9" name="Picture 8"/>
          <p:cNvPicPr>
            <a:picLocks noChangeAspect="1"/>
          </p:cNvPicPr>
          <p:nvPr/>
        </p:nvPicPr>
        <p:blipFill>
          <a:blip r:embed="rId5"/>
          <a:stretch>
            <a:fillRect/>
          </a:stretch>
        </p:blipFill>
        <p:spPr>
          <a:xfrm>
            <a:off x="9253883" y="262619"/>
            <a:ext cx="2573444" cy="1160974"/>
          </a:xfrm>
          <a:prstGeom prst="rect">
            <a:avLst/>
          </a:prstGeom>
        </p:spPr>
      </p:pic>
      <p:pic>
        <p:nvPicPr>
          <p:cNvPr id="10" name="Picture 9"/>
          <p:cNvPicPr>
            <a:picLocks noChangeAspect="1"/>
          </p:cNvPicPr>
          <p:nvPr/>
        </p:nvPicPr>
        <p:blipFill>
          <a:blip r:embed="rId6"/>
          <a:stretch>
            <a:fillRect/>
          </a:stretch>
        </p:blipFill>
        <p:spPr>
          <a:xfrm>
            <a:off x="1235315" y="182649"/>
            <a:ext cx="1913840" cy="1540290"/>
          </a:xfrm>
          <a:prstGeom prst="rect">
            <a:avLst/>
          </a:prstGeom>
        </p:spPr>
      </p:pic>
    </p:spTree>
    <p:extLst>
      <p:ext uri="{BB962C8B-B14F-4D97-AF65-F5344CB8AC3E}">
        <p14:creationId xmlns:p14="http://schemas.microsoft.com/office/powerpoint/2010/main" val="1024841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27CB0-DC02-B04D-B120-CDB9636A1ACC}"/>
              </a:ext>
            </a:extLst>
          </p:cNvPr>
          <p:cNvSpPr>
            <a:spLocks noGrp="1"/>
          </p:cNvSpPr>
          <p:nvPr>
            <p:ph type="title"/>
          </p:nvPr>
        </p:nvSpPr>
        <p:spPr>
          <a:xfrm>
            <a:off x="3906017" y="110293"/>
            <a:ext cx="4714991" cy="804108"/>
          </a:xfrm>
        </p:spPr>
        <p:txBody>
          <a:bodyPr>
            <a:normAutofit/>
          </a:bodyPr>
          <a:lstStyle/>
          <a:p>
            <a:r>
              <a:rPr lang="en-US" dirty="0">
                <a:latin typeface="Ideal Sans SSm Book" charset="0"/>
                <a:cs typeface="Ideal Sans SSm Book" charset="0"/>
              </a:rPr>
              <a:t>Non-Rem Sleep</a:t>
            </a:r>
          </a:p>
        </p:txBody>
      </p:sp>
      <p:sp>
        <p:nvSpPr>
          <p:cNvPr id="3" name="Content Placeholder 2">
            <a:extLst>
              <a:ext uri="{FF2B5EF4-FFF2-40B4-BE49-F238E27FC236}">
                <a16:creationId xmlns:a16="http://schemas.microsoft.com/office/drawing/2014/main" id="{C8003172-3822-AC4D-9423-4216820C25F1}"/>
              </a:ext>
            </a:extLst>
          </p:cNvPr>
          <p:cNvSpPr>
            <a:spLocks noGrp="1"/>
          </p:cNvSpPr>
          <p:nvPr>
            <p:ph idx="1"/>
          </p:nvPr>
        </p:nvSpPr>
        <p:spPr>
          <a:xfrm>
            <a:off x="3914591" y="1063718"/>
            <a:ext cx="8121348" cy="5578838"/>
          </a:xfrm>
        </p:spPr>
        <p:txBody>
          <a:bodyPr>
            <a:noAutofit/>
          </a:bodyPr>
          <a:lstStyle/>
          <a:p>
            <a:pPr>
              <a:lnSpc>
                <a:spcPct val="100000"/>
              </a:lnSpc>
            </a:pPr>
            <a:r>
              <a:rPr lang="en-US" sz="3200" dirty="0">
                <a:cs typeface="Ideal Sans SSm Book" charset="0"/>
              </a:rPr>
              <a:t>Stage 1: Between being awake and falling asleep (5-10 mins)</a:t>
            </a:r>
          </a:p>
          <a:p>
            <a:pPr marL="0" indent="0">
              <a:lnSpc>
                <a:spcPct val="100000"/>
              </a:lnSpc>
              <a:buNone/>
            </a:pPr>
            <a:endParaRPr lang="en-US" sz="3200" dirty="0">
              <a:cs typeface="Ideal Sans SSm Book" charset="0"/>
            </a:endParaRPr>
          </a:p>
          <a:p>
            <a:pPr>
              <a:lnSpc>
                <a:spcPct val="100000"/>
              </a:lnSpc>
            </a:pPr>
            <a:r>
              <a:rPr lang="en-US" sz="3200" dirty="0">
                <a:cs typeface="Ideal Sans SSm Book" charset="0"/>
              </a:rPr>
              <a:t>Stage 2: Light sleep — heart rate and breathing slow, body temperature drops </a:t>
            </a:r>
          </a:p>
          <a:p>
            <a:pPr marL="0" indent="0">
              <a:lnSpc>
                <a:spcPct val="100000"/>
              </a:lnSpc>
              <a:buNone/>
            </a:pPr>
            <a:endParaRPr lang="en-US" sz="3200" dirty="0">
              <a:cs typeface="Ideal Sans SSm Book" charset="0"/>
            </a:endParaRPr>
          </a:p>
          <a:p>
            <a:pPr>
              <a:lnSpc>
                <a:spcPct val="100000"/>
              </a:lnSpc>
            </a:pPr>
            <a:r>
              <a:rPr lang="en-US" sz="3200" dirty="0">
                <a:cs typeface="Ideal Sans SSm Book" charset="0"/>
              </a:rPr>
              <a:t>Stages 3-4: Deep sleep —repair and regrow tissues, build bone and muscle, strengthen immune system</a:t>
            </a:r>
          </a:p>
          <a:p>
            <a:pPr>
              <a:lnSpc>
                <a:spcPct val="100000"/>
              </a:lnSpc>
              <a:buFont typeface="Courier New" panose="02070309020205020404" pitchFamily="49" charset="0"/>
              <a:buChar char="o"/>
            </a:pPr>
            <a:endParaRPr lang="en-US" sz="3200" dirty="0">
              <a:cs typeface="Ideal Sans SSm Book" charset="0"/>
            </a:endParaRPr>
          </a:p>
          <a:p>
            <a:pPr marL="0" indent="0">
              <a:lnSpc>
                <a:spcPct val="100000"/>
              </a:lnSpc>
              <a:buNone/>
            </a:pPr>
            <a:endParaRPr lang="en-US" sz="3200" dirty="0">
              <a:cs typeface="Ideal Sans SSm Book" charset="0"/>
            </a:endParaRPr>
          </a:p>
        </p:txBody>
      </p:sp>
      <p:pic>
        <p:nvPicPr>
          <p:cNvPr id="8" name="Graphic 7" descr="AlarmClock2">
            <a:extLst>
              <a:ext uri="{FF2B5EF4-FFF2-40B4-BE49-F238E27FC236}">
                <a16:creationId xmlns:a16="http://schemas.microsoft.com/office/drawing/2014/main" id="{3C7D0C1A-B909-43BE-BFB4-2268ADA6186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78000"/>
                    </a14:imgEffect>
                  </a14:imgLayer>
                </a14:imgProps>
              </a:ext>
              <a:ext uri="{28A0092B-C50C-407E-A947-70E740481C1C}">
                <a14:useLocalDpi xmlns:a14="http://schemas.microsoft.com/office/drawing/2010/main" val="0"/>
              </a:ext>
            </a:extLst>
          </a:blip>
          <a:stretch>
            <a:fillRect/>
          </a:stretch>
        </p:blipFill>
        <p:spPr>
          <a:xfrm>
            <a:off x="480060" y="1715781"/>
            <a:ext cx="3425957" cy="3425957"/>
          </a:xfrm>
          <a:prstGeom prst="rect">
            <a:avLst/>
          </a:prstGeom>
        </p:spPr>
      </p:pic>
      <p:sp>
        <p:nvSpPr>
          <p:cNvPr id="4" name="Rectangle 3">
            <a:extLst>
              <a:ext uri="{FF2B5EF4-FFF2-40B4-BE49-F238E27FC236}">
                <a16:creationId xmlns:a16="http://schemas.microsoft.com/office/drawing/2014/main" id="{2303D3CE-D31A-4042-9FE2-3D6104A74743}"/>
              </a:ext>
            </a:extLst>
          </p:cNvPr>
          <p:cNvSpPr/>
          <p:nvPr/>
        </p:nvSpPr>
        <p:spPr>
          <a:xfrm>
            <a:off x="9471383" y="6642556"/>
            <a:ext cx="3148619" cy="215444"/>
          </a:xfrm>
          <a:prstGeom prst="rect">
            <a:avLst/>
          </a:prstGeom>
        </p:spPr>
        <p:txBody>
          <a:bodyPr wrap="none">
            <a:spAutoFit/>
          </a:bodyPr>
          <a:lstStyle/>
          <a:p>
            <a:pPr>
              <a:spcAft>
                <a:spcPts val="600"/>
              </a:spcAft>
            </a:pPr>
            <a:r>
              <a:rPr lang="en-US" sz="800" dirty="0">
                <a:latin typeface="Ideal Sans SSm Book" charset="0"/>
              </a:rPr>
              <a:t>https://</a:t>
            </a:r>
            <a:r>
              <a:rPr lang="en-US" sz="800" dirty="0" err="1">
                <a:latin typeface="Ideal Sans SSm Book" charset="0"/>
              </a:rPr>
              <a:t>www.sleep.org</a:t>
            </a:r>
            <a:r>
              <a:rPr lang="en-US" sz="800" dirty="0">
                <a:latin typeface="Ideal Sans SSm Book" charset="0"/>
              </a:rPr>
              <a:t>/articles/what-happens-during-sleep/</a:t>
            </a:r>
            <a:endParaRPr lang="en-US" sz="800">
              <a:latin typeface="Ideal Sans SSm Book" charset="0"/>
            </a:endParaRPr>
          </a:p>
        </p:txBody>
      </p:sp>
      <p:pic>
        <p:nvPicPr>
          <p:cNvPr id="5" name="Picture 4"/>
          <p:cNvPicPr>
            <a:picLocks noChangeAspect="1"/>
          </p:cNvPicPr>
          <p:nvPr/>
        </p:nvPicPr>
        <p:blipFill>
          <a:blip r:embed="rId5"/>
          <a:stretch>
            <a:fillRect/>
          </a:stretch>
        </p:blipFill>
        <p:spPr>
          <a:xfrm>
            <a:off x="8974914" y="56618"/>
            <a:ext cx="2573444" cy="1160974"/>
          </a:xfrm>
          <a:prstGeom prst="rect">
            <a:avLst/>
          </a:prstGeom>
        </p:spPr>
      </p:pic>
      <p:pic>
        <p:nvPicPr>
          <p:cNvPr id="7" name="Picture 6"/>
          <p:cNvPicPr>
            <a:picLocks noChangeAspect="1"/>
          </p:cNvPicPr>
          <p:nvPr/>
        </p:nvPicPr>
        <p:blipFill>
          <a:blip r:embed="rId6"/>
          <a:stretch>
            <a:fillRect/>
          </a:stretch>
        </p:blipFill>
        <p:spPr>
          <a:xfrm>
            <a:off x="1638271" y="72961"/>
            <a:ext cx="1913840" cy="1540290"/>
          </a:xfrm>
          <a:prstGeom prst="rect">
            <a:avLst/>
          </a:prstGeom>
        </p:spPr>
      </p:pic>
    </p:spTree>
    <p:extLst>
      <p:ext uri="{BB962C8B-B14F-4D97-AF65-F5344CB8AC3E}">
        <p14:creationId xmlns:p14="http://schemas.microsoft.com/office/powerpoint/2010/main" val="42324845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09DDB-2D34-FD47-8D0F-B5EBE4500F02}"/>
              </a:ext>
            </a:extLst>
          </p:cNvPr>
          <p:cNvSpPr>
            <a:spLocks noGrp="1"/>
          </p:cNvSpPr>
          <p:nvPr>
            <p:ph type="title"/>
          </p:nvPr>
        </p:nvSpPr>
        <p:spPr>
          <a:xfrm>
            <a:off x="3552111" y="182649"/>
            <a:ext cx="5920353" cy="1320914"/>
          </a:xfrm>
        </p:spPr>
        <p:txBody>
          <a:bodyPr>
            <a:normAutofit/>
          </a:bodyPr>
          <a:lstStyle/>
          <a:p>
            <a:r>
              <a:rPr lang="en-US" sz="4000" dirty="0">
                <a:solidFill>
                  <a:schemeClr val="bg1"/>
                </a:solidFill>
                <a:latin typeface="Ideal Sans SSm Book" charset="0"/>
                <a:cs typeface="Ideal Sans SSm Book" charset="0"/>
              </a:rPr>
              <a:t>REM Sleep   </a:t>
            </a:r>
            <a:br>
              <a:rPr lang="en-US" sz="4000" dirty="0">
                <a:solidFill>
                  <a:schemeClr val="bg1"/>
                </a:solidFill>
                <a:latin typeface="Ideal Sans SSm Book" charset="0"/>
                <a:cs typeface="Ideal Sans SSm Book" charset="0"/>
              </a:rPr>
            </a:br>
            <a:r>
              <a:rPr lang="en-US" sz="4000" dirty="0">
                <a:solidFill>
                  <a:schemeClr val="bg1"/>
                </a:solidFill>
                <a:latin typeface="Ideal Sans SSm Book" charset="0"/>
                <a:cs typeface="Ideal Sans SSm Book" charset="0"/>
              </a:rPr>
              <a:t>(Rapid Eye Movement)</a:t>
            </a:r>
          </a:p>
        </p:txBody>
      </p:sp>
      <p:sp>
        <p:nvSpPr>
          <p:cNvPr id="3" name="Content Placeholder 2">
            <a:extLst>
              <a:ext uri="{FF2B5EF4-FFF2-40B4-BE49-F238E27FC236}">
                <a16:creationId xmlns:a16="http://schemas.microsoft.com/office/drawing/2014/main" id="{508E3E8F-728F-EB47-B200-05C16AA4C5AD}"/>
              </a:ext>
            </a:extLst>
          </p:cNvPr>
          <p:cNvSpPr>
            <a:spLocks noGrp="1"/>
          </p:cNvSpPr>
          <p:nvPr>
            <p:ph idx="1"/>
          </p:nvPr>
        </p:nvSpPr>
        <p:spPr>
          <a:xfrm>
            <a:off x="2710791" y="1739282"/>
            <a:ext cx="8189092" cy="5476115"/>
          </a:xfrm>
        </p:spPr>
        <p:txBody>
          <a:bodyPr anchor="ctr">
            <a:noAutofit/>
          </a:bodyPr>
          <a:lstStyle/>
          <a:p>
            <a:r>
              <a:rPr lang="en-US" sz="3200" dirty="0">
                <a:solidFill>
                  <a:schemeClr val="bg1"/>
                </a:solidFill>
                <a:cs typeface="Ideal Sans SSm Book" charset="0"/>
              </a:rPr>
              <a:t>About 90 minutes after initially falling asleep</a:t>
            </a:r>
          </a:p>
          <a:p>
            <a:r>
              <a:rPr lang="en-US" sz="3200" dirty="0">
                <a:solidFill>
                  <a:schemeClr val="bg1"/>
                </a:solidFill>
                <a:cs typeface="Ideal Sans SSm Book" charset="0"/>
              </a:rPr>
              <a:t>Each REM stage lasts up to an hour</a:t>
            </a:r>
          </a:p>
          <a:p>
            <a:r>
              <a:rPr lang="en-US" sz="3200" dirty="0">
                <a:solidFill>
                  <a:schemeClr val="bg1"/>
                </a:solidFill>
                <a:cs typeface="Ideal Sans SSm Book" charset="0"/>
              </a:rPr>
              <a:t>Average: 5-6 REM cycles/night </a:t>
            </a:r>
          </a:p>
          <a:p>
            <a:r>
              <a:rPr lang="en-US" sz="3200" dirty="0">
                <a:solidFill>
                  <a:schemeClr val="bg1"/>
                </a:solidFill>
                <a:cs typeface="Ideal Sans SSm Book" charset="0"/>
              </a:rPr>
              <a:t>Brain more active — dreaming</a:t>
            </a:r>
          </a:p>
          <a:p>
            <a:r>
              <a:rPr lang="en-US" sz="3200" dirty="0">
                <a:solidFill>
                  <a:schemeClr val="bg1"/>
                </a:solidFill>
                <a:cs typeface="Ideal Sans SSm Book" charset="0"/>
              </a:rPr>
              <a:t>Eyes jerk, heart rate and blood pressure increase, breathing can be fast, irregular, shallow</a:t>
            </a:r>
            <a:r>
              <a:rPr lang="en-US" sz="3200" dirty="0">
                <a:solidFill>
                  <a:schemeClr val="bg1"/>
                </a:solidFill>
              </a:rPr>
              <a:t> </a:t>
            </a:r>
            <a:endParaRPr lang="en-US" sz="3200" dirty="0">
              <a:solidFill>
                <a:schemeClr val="bg1"/>
              </a:solidFill>
              <a:cs typeface="Ideal Sans SSm Book" charset="0"/>
            </a:endParaRPr>
          </a:p>
          <a:p>
            <a:endParaRPr lang="en-US" sz="3200" dirty="0">
              <a:solidFill>
                <a:schemeClr val="bg1"/>
              </a:solidFill>
            </a:endParaRPr>
          </a:p>
        </p:txBody>
      </p:sp>
      <p:pic>
        <p:nvPicPr>
          <p:cNvPr id="7" name="Picture 6"/>
          <p:cNvPicPr>
            <a:picLocks noChangeAspect="1"/>
          </p:cNvPicPr>
          <p:nvPr/>
        </p:nvPicPr>
        <p:blipFill>
          <a:blip r:embed="rId3"/>
          <a:stretch>
            <a:fillRect/>
          </a:stretch>
        </p:blipFill>
        <p:spPr>
          <a:xfrm>
            <a:off x="9253883" y="464097"/>
            <a:ext cx="2573444" cy="1160974"/>
          </a:xfrm>
          <a:prstGeom prst="rect">
            <a:avLst/>
          </a:prstGeom>
        </p:spPr>
      </p:pic>
      <p:pic>
        <p:nvPicPr>
          <p:cNvPr id="8" name="Picture 7"/>
          <p:cNvPicPr>
            <a:picLocks noChangeAspect="1"/>
          </p:cNvPicPr>
          <p:nvPr/>
        </p:nvPicPr>
        <p:blipFill>
          <a:blip r:embed="rId4"/>
          <a:stretch>
            <a:fillRect/>
          </a:stretch>
        </p:blipFill>
        <p:spPr>
          <a:xfrm>
            <a:off x="1235315" y="384127"/>
            <a:ext cx="1913840" cy="1540290"/>
          </a:xfrm>
          <a:prstGeom prst="rect">
            <a:avLst/>
          </a:prstGeom>
        </p:spPr>
      </p:pic>
    </p:spTree>
    <p:extLst>
      <p:ext uri="{BB962C8B-B14F-4D97-AF65-F5344CB8AC3E}">
        <p14:creationId xmlns:p14="http://schemas.microsoft.com/office/powerpoint/2010/main" val="181718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9457" name="Line 2">
            <a:extLst>
              <a:ext uri="{FF2B5EF4-FFF2-40B4-BE49-F238E27FC236}">
                <a16:creationId xmlns:a16="http://schemas.microsoft.com/office/drawing/2014/main" id="{AC01138D-A4CB-8C47-81BD-CEC9DBB3489A}"/>
              </a:ext>
            </a:extLst>
          </p:cNvPr>
          <p:cNvSpPr>
            <a:spLocks noChangeShapeType="1"/>
          </p:cNvSpPr>
          <p:nvPr/>
        </p:nvSpPr>
        <p:spPr bwMode="auto">
          <a:xfrm>
            <a:off x="2819400" y="1733550"/>
            <a:ext cx="0" cy="374015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458" name="Line 3">
            <a:extLst>
              <a:ext uri="{FF2B5EF4-FFF2-40B4-BE49-F238E27FC236}">
                <a16:creationId xmlns:a16="http://schemas.microsoft.com/office/drawing/2014/main" id="{2E7F6F28-518F-BA4F-B6DF-09A2D73CDB3E}"/>
              </a:ext>
            </a:extLst>
          </p:cNvPr>
          <p:cNvSpPr>
            <a:spLocks noChangeShapeType="1"/>
          </p:cNvSpPr>
          <p:nvPr/>
        </p:nvSpPr>
        <p:spPr bwMode="auto">
          <a:xfrm>
            <a:off x="2728913" y="5489575"/>
            <a:ext cx="6938962"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grpSp>
        <p:nvGrpSpPr>
          <p:cNvPr id="19459" name="Group 4">
            <a:extLst>
              <a:ext uri="{FF2B5EF4-FFF2-40B4-BE49-F238E27FC236}">
                <a16:creationId xmlns:a16="http://schemas.microsoft.com/office/drawing/2014/main" id="{838B4F8A-9F5F-484E-AB21-C599E2BA0C1E}"/>
              </a:ext>
            </a:extLst>
          </p:cNvPr>
          <p:cNvGrpSpPr>
            <a:grpSpLocks/>
          </p:cNvGrpSpPr>
          <p:nvPr/>
        </p:nvGrpSpPr>
        <p:grpSpPr bwMode="auto">
          <a:xfrm>
            <a:off x="3657601" y="5316538"/>
            <a:ext cx="6105525" cy="347662"/>
            <a:chOff x="1104" y="3408"/>
            <a:chExt cx="4224" cy="240"/>
          </a:xfrm>
        </p:grpSpPr>
        <p:sp>
          <p:nvSpPr>
            <p:cNvPr id="19542" name="Line 5">
              <a:extLst>
                <a:ext uri="{FF2B5EF4-FFF2-40B4-BE49-F238E27FC236}">
                  <a16:creationId xmlns:a16="http://schemas.microsoft.com/office/drawing/2014/main" id="{A4749512-246A-A346-B7FD-CB99901A83CB}"/>
                </a:ext>
              </a:extLst>
            </p:cNvPr>
            <p:cNvSpPr>
              <a:spLocks noChangeShapeType="1"/>
            </p:cNvSpPr>
            <p:nvPr/>
          </p:nvSpPr>
          <p:spPr bwMode="auto">
            <a:xfrm>
              <a:off x="1104" y="3408"/>
              <a:ext cx="0" cy="24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543" name="Line 6">
              <a:extLst>
                <a:ext uri="{FF2B5EF4-FFF2-40B4-BE49-F238E27FC236}">
                  <a16:creationId xmlns:a16="http://schemas.microsoft.com/office/drawing/2014/main" id="{92C1D5DE-529A-5649-A853-A2BB49D74053}"/>
                </a:ext>
              </a:extLst>
            </p:cNvPr>
            <p:cNvSpPr>
              <a:spLocks noChangeShapeType="1"/>
            </p:cNvSpPr>
            <p:nvPr/>
          </p:nvSpPr>
          <p:spPr bwMode="auto">
            <a:xfrm>
              <a:off x="1680" y="3408"/>
              <a:ext cx="0" cy="24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544" name="Line 7">
              <a:extLst>
                <a:ext uri="{FF2B5EF4-FFF2-40B4-BE49-F238E27FC236}">
                  <a16:creationId xmlns:a16="http://schemas.microsoft.com/office/drawing/2014/main" id="{880C4E7E-269C-0148-9674-DA5B633E13D1}"/>
                </a:ext>
              </a:extLst>
            </p:cNvPr>
            <p:cNvSpPr>
              <a:spLocks noChangeShapeType="1"/>
            </p:cNvSpPr>
            <p:nvPr/>
          </p:nvSpPr>
          <p:spPr bwMode="auto">
            <a:xfrm>
              <a:off x="2304" y="3408"/>
              <a:ext cx="0" cy="24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545" name="Line 8">
              <a:extLst>
                <a:ext uri="{FF2B5EF4-FFF2-40B4-BE49-F238E27FC236}">
                  <a16:creationId xmlns:a16="http://schemas.microsoft.com/office/drawing/2014/main" id="{700B409A-FDE9-5A40-867B-7AB0B86AB3DE}"/>
                </a:ext>
              </a:extLst>
            </p:cNvPr>
            <p:cNvSpPr>
              <a:spLocks noChangeShapeType="1"/>
            </p:cNvSpPr>
            <p:nvPr/>
          </p:nvSpPr>
          <p:spPr bwMode="auto">
            <a:xfrm>
              <a:off x="2928" y="3408"/>
              <a:ext cx="0" cy="24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546" name="Line 9">
              <a:extLst>
                <a:ext uri="{FF2B5EF4-FFF2-40B4-BE49-F238E27FC236}">
                  <a16:creationId xmlns:a16="http://schemas.microsoft.com/office/drawing/2014/main" id="{2634416D-ED92-8A4B-AEF7-02E1BB3E412E}"/>
                </a:ext>
              </a:extLst>
            </p:cNvPr>
            <p:cNvSpPr>
              <a:spLocks noChangeShapeType="1"/>
            </p:cNvSpPr>
            <p:nvPr/>
          </p:nvSpPr>
          <p:spPr bwMode="auto">
            <a:xfrm>
              <a:off x="3552" y="3408"/>
              <a:ext cx="0" cy="24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547" name="Line 10">
              <a:extLst>
                <a:ext uri="{FF2B5EF4-FFF2-40B4-BE49-F238E27FC236}">
                  <a16:creationId xmlns:a16="http://schemas.microsoft.com/office/drawing/2014/main" id="{258FE707-25B6-6248-9B6A-E970DFEDAFF8}"/>
                </a:ext>
              </a:extLst>
            </p:cNvPr>
            <p:cNvSpPr>
              <a:spLocks noChangeShapeType="1"/>
            </p:cNvSpPr>
            <p:nvPr/>
          </p:nvSpPr>
          <p:spPr bwMode="auto">
            <a:xfrm>
              <a:off x="4176" y="3408"/>
              <a:ext cx="0" cy="24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548" name="Line 11">
              <a:extLst>
                <a:ext uri="{FF2B5EF4-FFF2-40B4-BE49-F238E27FC236}">
                  <a16:creationId xmlns:a16="http://schemas.microsoft.com/office/drawing/2014/main" id="{1D18C751-2075-DE43-B974-29325564CE3B}"/>
                </a:ext>
              </a:extLst>
            </p:cNvPr>
            <p:cNvSpPr>
              <a:spLocks noChangeShapeType="1"/>
            </p:cNvSpPr>
            <p:nvPr/>
          </p:nvSpPr>
          <p:spPr bwMode="auto">
            <a:xfrm>
              <a:off x="4752" y="3408"/>
              <a:ext cx="0" cy="24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549" name="Line 12">
              <a:extLst>
                <a:ext uri="{FF2B5EF4-FFF2-40B4-BE49-F238E27FC236}">
                  <a16:creationId xmlns:a16="http://schemas.microsoft.com/office/drawing/2014/main" id="{A4DF6D16-20E8-5942-9B0A-DD2A56AB0A4F}"/>
                </a:ext>
              </a:extLst>
            </p:cNvPr>
            <p:cNvSpPr>
              <a:spLocks noChangeShapeType="1"/>
            </p:cNvSpPr>
            <p:nvPr/>
          </p:nvSpPr>
          <p:spPr bwMode="auto">
            <a:xfrm>
              <a:off x="5328" y="3408"/>
              <a:ext cx="0" cy="24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grpSp>
      <p:grpSp>
        <p:nvGrpSpPr>
          <p:cNvPr id="19460" name="Group 13">
            <a:extLst>
              <a:ext uri="{FF2B5EF4-FFF2-40B4-BE49-F238E27FC236}">
                <a16:creationId xmlns:a16="http://schemas.microsoft.com/office/drawing/2014/main" id="{CF0E9A65-B5D6-B440-9F29-48B805306E9D}"/>
              </a:ext>
            </a:extLst>
          </p:cNvPr>
          <p:cNvGrpSpPr>
            <a:grpSpLocks/>
          </p:cNvGrpSpPr>
          <p:nvPr/>
        </p:nvGrpSpPr>
        <p:grpSpPr bwMode="auto">
          <a:xfrm>
            <a:off x="3443289" y="5619750"/>
            <a:ext cx="6510337" cy="336550"/>
            <a:chOff x="969" y="3792"/>
            <a:chExt cx="4503" cy="233"/>
          </a:xfrm>
        </p:grpSpPr>
        <p:sp>
          <p:nvSpPr>
            <p:cNvPr id="19533" name="Text Box 14">
              <a:extLst>
                <a:ext uri="{FF2B5EF4-FFF2-40B4-BE49-F238E27FC236}">
                  <a16:creationId xmlns:a16="http://schemas.microsoft.com/office/drawing/2014/main" id="{3C353AF3-8787-CE4E-BC13-053433324C29}"/>
                </a:ext>
              </a:extLst>
            </p:cNvPr>
            <p:cNvSpPr txBox="1">
              <a:spLocks noChangeArrowheads="1"/>
            </p:cNvSpPr>
            <p:nvPr/>
          </p:nvSpPr>
          <p:spPr bwMode="auto">
            <a:xfrm>
              <a:off x="969" y="3792"/>
              <a:ext cx="2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a:solidFill>
                    <a:schemeClr val="bg1"/>
                  </a:solidFill>
                  <a:latin typeface="Ideal Sans SSm Book" charset="0"/>
                  <a:ea typeface="Ideal Sans SSm Book" charset="0"/>
                  <a:cs typeface="Ideal Sans SSm Book" charset="0"/>
                </a:rPr>
                <a:t>1</a:t>
              </a:r>
            </a:p>
          </p:txBody>
        </p:sp>
        <p:grpSp>
          <p:nvGrpSpPr>
            <p:cNvPr id="19534" name="Group 15">
              <a:extLst>
                <a:ext uri="{FF2B5EF4-FFF2-40B4-BE49-F238E27FC236}">
                  <a16:creationId xmlns:a16="http://schemas.microsoft.com/office/drawing/2014/main" id="{E08F7AE0-D7D3-174C-94A8-D13B3EB3EB43}"/>
                </a:ext>
              </a:extLst>
            </p:cNvPr>
            <p:cNvGrpSpPr>
              <a:grpSpLocks/>
            </p:cNvGrpSpPr>
            <p:nvPr/>
          </p:nvGrpSpPr>
          <p:grpSpPr bwMode="auto">
            <a:xfrm>
              <a:off x="1545" y="3792"/>
              <a:ext cx="3927" cy="233"/>
              <a:chOff x="1545" y="3792"/>
              <a:chExt cx="3927" cy="233"/>
            </a:xfrm>
          </p:grpSpPr>
          <p:sp>
            <p:nvSpPr>
              <p:cNvPr id="19535" name="Text Box 16">
                <a:extLst>
                  <a:ext uri="{FF2B5EF4-FFF2-40B4-BE49-F238E27FC236}">
                    <a16:creationId xmlns:a16="http://schemas.microsoft.com/office/drawing/2014/main" id="{F3ED915B-9FEB-E04B-A985-0E4583C08A61}"/>
                  </a:ext>
                </a:extLst>
              </p:cNvPr>
              <p:cNvSpPr txBox="1">
                <a:spLocks noChangeArrowheads="1"/>
              </p:cNvSpPr>
              <p:nvPr/>
            </p:nvSpPr>
            <p:spPr bwMode="auto">
              <a:xfrm>
                <a:off x="1545" y="3792"/>
                <a:ext cx="2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a:solidFill>
                      <a:schemeClr val="bg1"/>
                    </a:solidFill>
                    <a:latin typeface="Ideal Sans SSm Book" charset="0"/>
                    <a:ea typeface="Ideal Sans SSm Book" charset="0"/>
                    <a:cs typeface="Ideal Sans SSm Book" charset="0"/>
                  </a:rPr>
                  <a:t>2</a:t>
                </a:r>
              </a:p>
            </p:txBody>
          </p:sp>
          <p:sp>
            <p:nvSpPr>
              <p:cNvPr id="19536" name="Text Box 17">
                <a:extLst>
                  <a:ext uri="{FF2B5EF4-FFF2-40B4-BE49-F238E27FC236}">
                    <a16:creationId xmlns:a16="http://schemas.microsoft.com/office/drawing/2014/main" id="{3655A700-DE16-2D47-99BD-5B495FAD3F88}"/>
                  </a:ext>
                </a:extLst>
              </p:cNvPr>
              <p:cNvSpPr txBox="1">
                <a:spLocks noChangeArrowheads="1"/>
              </p:cNvSpPr>
              <p:nvPr/>
            </p:nvSpPr>
            <p:spPr bwMode="auto">
              <a:xfrm>
                <a:off x="2160" y="3792"/>
                <a:ext cx="2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a:solidFill>
                      <a:schemeClr val="bg1"/>
                    </a:solidFill>
                    <a:latin typeface="Ideal Sans SSm Book" charset="0"/>
                    <a:ea typeface="Ideal Sans SSm Book" charset="0"/>
                    <a:cs typeface="Ideal Sans SSm Book" charset="0"/>
                  </a:rPr>
                  <a:t>3</a:t>
                </a:r>
              </a:p>
            </p:txBody>
          </p:sp>
          <p:sp>
            <p:nvSpPr>
              <p:cNvPr id="19537" name="Text Box 18">
                <a:extLst>
                  <a:ext uri="{FF2B5EF4-FFF2-40B4-BE49-F238E27FC236}">
                    <a16:creationId xmlns:a16="http://schemas.microsoft.com/office/drawing/2014/main" id="{D8AAD073-15D2-5449-8CB5-DD27B0C81661}"/>
                  </a:ext>
                </a:extLst>
              </p:cNvPr>
              <p:cNvSpPr txBox="1">
                <a:spLocks noChangeArrowheads="1"/>
              </p:cNvSpPr>
              <p:nvPr/>
            </p:nvSpPr>
            <p:spPr bwMode="auto">
              <a:xfrm>
                <a:off x="2784" y="3792"/>
                <a:ext cx="2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a:solidFill>
                      <a:schemeClr val="bg1"/>
                    </a:solidFill>
                    <a:latin typeface="Ideal Sans SSm Book" charset="0"/>
                    <a:ea typeface="Ideal Sans SSm Book" charset="0"/>
                    <a:cs typeface="Ideal Sans SSm Book" charset="0"/>
                  </a:rPr>
                  <a:t>4</a:t>
                </a:r>
              </a:p>
            </p:txBody>
          </p:sp>
          <p:sp>
            <p:nvSpPr>
              <p:cNvPr id="19538" name="Text Box 19">
                <a:extLst>
                  <a:ext uri="{FF2B5EF4-FFF2-40B4-BE49-F238E27FC236}">
                    <a16:creationId xmlns:a16="http://schemas.microsoft.com/office/drawing/2014/main" id="{3B1CF744-F7E1-5A45-96F2-B51D4332E59F}"/>
                  </a:ext>
                </a:extLst>
              </p:cNvPr>
              <p:cNvSpPr txBox="1">
                <a:spLocks noChangeArrowheads="1"/>
              </p:cNvSpPr>
              <p:nvPr/>
            </p:nvSpPr>
            <p:spPr bwMode="auto">
              <a:xfrm>
                <a:off x="3408" y="3792"/>
                <a:ext cx="2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a:solidFill>
                      <a:schemeClr val="bg1"/>
                    </a:solidFill>
                    <a:latin typeface="Ideal Sans SSm Book" charset="0"/>
                    <a:ea typeface="Ideal Sans SSm Book" charset="0"/>
                    <a:cs typeface="Ideal Sans SSm Book" charset="0"/>
                  </a:rPr>
                  <a:t>5</a:t>
                </a:r>
              </a:p>
            </p:txBody>
          </p:sp>
          <p:sp>
            <p:nvSpPr>
              <p:cNvPr id="19539" name="Text Box 20">
                <a:extLst>
                  <a:ext uri="{FF2B5EF4-FFF2-40B4-BE49-F238E27FC236}">
                    <a16:creationId xmlns:a16="http://schemas.microsoft.com/office/drawing/2014/main" id="{95369422-8D7D-1546-A706-7624BEF683E3}"/>
                  </a:ext>
                </a:extLst>
              </p:cNvPr>
              <p:cNvSpPr txBox="1">
                <a:spLocks noChangeArrowheads="1"/>
              </p:cNvSpPr>
              <p:nvPr/>
            </p:nvSpPr>
            <p:spPr bwMode="auto">
              <a:xfrm>
                <a:off x="4032" y="3792"/>
                <a:ext cx="2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a:solidFill>
                      <a:schemeClr val="bg1"/>
                    </a:solidFill>
                    <a:latin typeface="Ideal Sans SSm Book" charset="0"/>
                    <a:ea typeface="Ideal Sans SSm Book" charset="0"/>
                    <a:cs typeface="Ideal Sans SSm Book" charset="0"/>
                  </a:rPr>
                  <a:t>6</a:t>
                </a:r>
              </a:p>
            </p:txBody>
          </p:sp>
          <p:sp>
            <p:nvSpPr>
              <p:cNvPr id="19540" name="Text Box 21">
                <a:extLst>
                  <a:ext uri="{FF2B5EF4-FFF2-40B4-BE49-F238E27FC236}">
                    <a16:creationId xmlns:a16="http://schemas.microsoft.com/office/drawing/2014/main" id="{238D09D0-36BA-D24E-968E-9838F0B35183}"/>
                  </a:ext>
                </a:extLst>
              </p:cNvPr>
              <p:cNvSpPr txBox="1">
                <a:spLocks noChangeArrowheads="1"/>
              </p:cNvSpPr>
              <p:nvPr/>
            </p:nvSpPr>
            <p:spPr bwMode="auto">
              <a:xfrm>
                <a:off x="4608" y="3792"/>
                <a:ext cx="2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a:solidFill>
                      <a:schemeClr val="bg1"/>
                    </a:solidFill>
                    <a:latin typeface="Ideal Sans SSm Book" charset="0"/>
                    <a:ea typeface="Ideal Sans SSm Book" charset="0"/>
                    <a:cs typeface="Ideal Sans SSm Book" charset="0"/>
                  </a:rPr>
                  <a:t>7</a:t>
                </a:r>
              </a:p>
            </p:txBody>
          </p:sp>
          <p:sp>
            <p:nvSpPr>
              <p:cNvPr id="19541" name="Text Box 22">
                <a:extLst>
                  <a:ext uri="{FF2B5EF4-FFF2-40B4-BE49-F238E27FC236}">
                    <a16:creationId xmlns:a16="http://schemas.microsoft.com/office/drawing/2014/main" id="{1201EF24-205A-D948-825D-A8A16F0DF817}"/>
                  </a:ext>
                </a:extLst>
              </p:cNvPr>
              <p:cNvSpPr txBox="1">
                <a:spLocks noChangeArrowheads="1"/>
              </p:cNvSpPr>
              <p:nvPr/>
            </p:nvSpPr>
            <p:spPr bwMode="auto">
              <a:xfrm>
                <a:off x="5184" y="3792"/>
                <a:ext cx="2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a:solidFill>
                      <a:schemeClr val="bg1"/>
                    </a:solidFill>
                    <a:latin typeface="Ideal Sans SSm Book" charset="0"/>
                    <a:ea typeface="Ideal Sans SSm Book" charset="0"/>
                    <a:cs typeface="Ideal Sans SSm Book" charset="0"/>
                  </a:rPr>
                  <a:t>8</a:t>
                </a:r>
              </a:p>
            </p:txBody>
          </p:sp>
        </p:grpSp>
      </p:grpSp>
      <p:grpSp>
        <p:nvGrpSpPr>
          <p:cNvPr id="19461" name="Group 23">
            <a:extLst>
              <a:ext uri="{FF2B5EF4-FFF2-40B4-BE49-F238E27FC236}">
                <a16:creationId xmlns:a16="http://schemas.microsoft.com/office/drawing/2014/main" id="{C09267AF-B0BA-9F4B-83B1-FEC6E7BC9C36}"/>
              </a:ext>
            </a:extLst>
          </p:cNvPr>
          <p:cNvGrpSpPr>
            <a:grpSpLocks/>
          </p:cNvGrpSpPr>
          <p:nvPr/>
        </p:nvGrpSpPr>
        <p:grpSpPr bwMode="auto">
          <a:xfrm>
            <a:off x="1330438" y="1499272"/>
            <a:ext cx="1409615" cy="3579142"/>
            <a:chOff x="-388" y="877"/>
            <a:chExt cx="975" cy="2476"/>
          </a:xfrm>
        </p:grpSpPr>
        <p:sp>
          <p:nvSpPr>
            <p:cNvPr id="19527" name="Text Box 24">
              <a:extLst>
                <a:ext uri="{FF2B5EF4-FFF2-40B4-BE49-F238E27FC236}">
                  <a16:creationId xmlns:a16="http://schemas.microsoft.com/office/drawing/2014/main" id="{8A99297A-B000-F34D-9EC1-F5988FA8CBE2}"/>
                </a:ext>
              </a:extLst>
            </p:cNvPr>
            <p:cNvSpPr txBox="1">
              <a:spLocks noChangeArrowheads="1"/>
            </p:cNvSpPr>
            <p:nvPr/>
          </p:nvSpPr>
          <p:spPr bwMode="auto">
            <a:xfrm>
              <a:off x="144" y="3120"/>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a:solidFill>
                    <a:schemeClr val="bg1"/>
                  </a:solidFill>
                  <a:latin typeface="Ideal Sans SSm Book" charset="0"/>
                  <a:ea typeface="Ideal Sans SSm Book" charset="0"/>
                  <a:cs typeface="Ideal Sans SSm Book" charset="0"/>
                </a:rPr>
                <a:t>4</a:t>
              </a:r>
            </a:p>
          </p:txBody>
        </p:sp>
        <p:sp>
          <p:nvSpPr>
            <p:cNvPr id="19528" name="Text Box 25">
              <a:extLst>
                <a:ext uri="{FF2B5EF4-FFF2-40B4-BE49-F238E27FC236}">
                  <a16:creationId xmlns:a16="http://schemas.microsoft.com/office/drawing/2014/main" id="{F9A8567F-996F-5D47-94CA-9DB9AA04903D}"/>
                </a:ext>
              </a:extLst>
            </p:cNvPr>
            <p:cNvSpPr txBox="1">
              <a:spLocks noChangeArrowheads="1"/>
            </p:cNvSpPr>
            <p:nvPr/>
          </p:nvSpPr>
          <p:spPr bwMode="auto">
            <a:xfrm>
              <a:off x="144" y="2687"/>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a:solidFill>
                    <a:schemeClr val="bg1"/>
                  </a:solidFill>
                  <a:latin typeface="Ideal Sans SSm Book" charset="0"/>
                  <a:ea typeface="Ideal Sans SSm Book" charset="0"/>
                  <a:cs typeface="Ideal Sans SSm Book" charset="0"/>
                </a:rPr>
                <a:t>3</a:t>
              </a:r>
            </a:p>
          </p:txBody>
        </p:sp>
        <p:sp>
          <p:nvSpPr>
            <p:cNvPr id="19529" name="Text Box 26">
              <a:extLst>
                <a:ext uri="{FF2B5EF4-FFF2-40B4-BE49-F238E27FC236}">
                  <a16:creationId xmlns:a16="http://schemas.microsoft.com/office/drawing/2014/main" id="{345E7624-4227-754D-827A-9BF2B47A714D}"/>
                </a:ext>
              </a:extLst>
            </p:cNvPr>
            <p:cNvSpPr txBox="1">
              <a:spLocks noChangeArrowheads="1"/>
            </p:cNvSpPr>
            <p:nvPr/>
          </p:nvSpPr>
          <p:spPr bwMode="auto">
            <a:xfrm>
              <a:off x="144" y="2256"/>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a:solidFill>
                    <a:schemeClr val="bg1"/>
                  </a:solidFill>
                  <a:latin typeface="Ideal Sans SSm Book" charset="0"/>
                  <a:ea typeface="Ideal Sans SSm Book" charset="0"/>
                  <a:cs typeface="Ideal Sans SSm Book" charset="0"/>
                </a:rPr>
                <a:t>2</a:t>
              </a:r>
            </a:p>
          </p:txBody>
        </p:sp>
        <p:sp>
          <p:nvSpPr>
            <p:cNvPr id="19530" name="Text Box 27">
              <a:extLst>
                <a:ext uri="{FF2B5EF4-FFF2-40B4-BE49-F238E27FC236}">
                  <a16:creationId xmlns:a16="http://schemas.microsoft.com/office/drawing/2014/main" id="{194EADA4-4E3C-BC47-920E-2FDE76170DCA}"/>
                </a:ext>
              </a:extLst>
            </p:cNvPr>
            <p:cNvSpPr txBox="1">
              <a:spLocks noChangeArrowheads="1"/>
            </p:cNvSpPr>
            <p:nvPr/>
          </p:nvSpPr>
          <p:spPr bwMode="auto">
            <a:xfrm>
              <a:off x="144" y="1824"/>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a:solidFill>
                    <a:schemeClr val="bg1"/>
                  </a:solidFill>
                  <a:latin typeface="Ideal Sans SSm Book" charset="0"/>
                  <a:ea typeface="Ideal Sans SSm Book" charset="0"/>
                  <a:cs typeface="Ideal Sans SSm Book" charset="0"/>
                </a:rPr>
                <a:t>1</a:t>
              </a:r>
            </a:p>
          </p:txBody>
        </p:sp>
        <p:sp>
          <p:nvSpPr>
            <p:cNvPr id="19531" name="Text Box 28">
              <a:extLst>
                <a:ext uri="{FF2B5EF4-FFF2-40B4-BE49-F238E27FC236}">
                  <a16:creationId xmlns:a16="http://schemas.microsoft.com/office/drawing/2014/main" id="{B1875143-4E84-6347-A0EE-65DF40394C26}"/>
                </a:ext>
              </a:extLst>
            </p:cNvPr>
            <p:cNvSpPr txBox="1">
              <a:spLocks noChangeArrowheads="1"/>
            </p:cNvSpPr>
            <p:nvPr/>
          </p:nvSpPr>
          <p:spPr bwMode="auto">
            <a:xfrm>
              <a:off x="-117" y="1351"/>
              <a:ext cx="67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solidFill>
                    <a:schemeClr val="bg1"/>
                  </a:solidFill>
                  <a:latin typeface="Ideal Sans SSm Book" charset="0"/>
                  <a:ea typeface="Ideal Sans SSm Book" charset="0"/>
                  <a:cs typeface="Ideal Sans SSm Book" charset="0"/>
                </a:rPr>
                <a:t>REM</a:t>
              </a:r>
            </a:p>
          </p:txBody>
        </p:sp>
        <p:sp>
          <p:nvSpPr>
            <p:cNvPr id="19532" name="Text Box 29">
              <a:extLst>
                <a:ext uri="{FF2B5EF4-FFF2-40B4-BE49-F238E27FC236}">
                  <a16:creationId xmlns:a16="http://schemas.microsoft.com/office/drawing/2014/main" id="{ABCD5DB4-24D6-3046-80D0-E965ABBEB4EF}"/>
                </a:ext>
              </a:extLst>
            </p:cNvPr>
            <p:cNvSpPr txBox="1">
              <a:spLocks noChangeArrowheads="1"/>
            </p:cNvSpPr>
            <p:nvPr/>
          </p:nvSpPr>
          <p:spPr bwMode="auto">
            <a:xfrm>
              <a:off x="-388" y="877"/>
              <a:ext cx="97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solidFill>
                    <a:schemeClr val="bg1"/>
                  </a:solidFill>
                  <a:latin typeface="Ideal Sans SSm Book" charset="0"/>
                  <a:ea typeface="Ideal Sans SSm Book" charset="0"/>
                  <a:cs typeface="Ideal Sans SSm Book" charset="0"/>
                </a:rPr>
                <a:t>AWAKE</a:t>
              </a:r>
            </a:p>
          </p:txBody>
        </p:sp>
      </p:grpSp>
      <p:sp>
        <p:nvSpPr>
          <p:cNvPr id="19462" name="Text Box 30">
            <a:extLst>
              <a:ext uri="{FF2B5EF4-FFF2-40B4-BE49-F238E27FC236}">
                <a16:creationId xmlns:a16="http://schemas.microsoft.com/office/drawing/2014/main" id="{408BBED0-846D-754C-AE8D-5F0DF5B2129E}"/>
              </a:ext>
            </a:extLst>
          </p:cNvPr>
          <p:cNvSpPr txBox="1">
            <a:spLocks noChangeArrowheads="1"/>
          </p:cNvSpPr>
          <p:nvPr/>
        </p:nvSpPr>
        <p:spPr bwMode="auto">
          <a:xfrm rot="16220652">
            <a:off x="-221328" y="3164210"/>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2800">
                <a:solidFill>
                  <a:schemeClr val="bg1"/>
                </a:solidFill>
                <a:latin typeface="Ideal Sans SSm Book" charset="0"/>
                <a:ea typeface="Ideal Sans SSm Book" charset="0"/>
                <a:cs typeface="Ideal Sans SSm Book" charset="0"/>
              </a:rPr>
              <a:t>Sleep Stages</a:t>
            </a:r>
          </a:p>
        </p:txBody>
      </p:sp>
      <p:sp>
        <p:nvSpPr>
          <p:cNvPr id="19463" name="Text Box 31">
            <a:extLst>
              <a:ext uri="{FF2B5EF4-FFF2-40B4-BE49-F238E27FC236}">
                <a16:creationId xmlns:a16="http://schemas.microsoft.com/office/drawing/2014/main" id="{AFDD9590-AC8D-FD42-9EDD-539C12FE40F1}"/>
              </a:ext>
            </a:extLst>
          </p:cNvPr>
          <p:cNvSpPr txBox="1">
            <a:spLocks noChangeArrowheads="1"/>
          </p:cNvSpPr>
          <p:nvPr/>
        </p:nvSpPr>
        <p:spPr bwMode="auto">
          <a:xfrm>
            <a:off x="4471144" y="6059617"/>
            <a:ext cx="31924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dirty="0">
                <a:solidFill>
                  <a:schemeClr val="bg1"/>
                </a:solidFill>
                <a:latin typeface="Ideal Sans SSm Book" charset="0"/>
                <a:ea typeface="Ideal Sans SSm Book" charset="0"/>
                <a:cs typeface="Ideal Sans SSm Book" charset="0"/>
              </a:rPr>
              <a:t>Hours of Sleep</a:t>
            </a:r>
          </a:p>
        </p:txBody>
      </p:sp>
      <p:sp>
        <p:nvSpPr>
          <p:cNvPr id="19464" name="Text Box 32">
            <a:extLst>
              <a:ext uri="{FF2B5EF4-FFF2-40B4-BE49-F238E27FC236}">
                <a16:creationId xmlns:a16="http://schemas.microsoft.com/office/drawing/2014/main" id="{9508552B-4A53-5945-8635-4349671DD78B}"/>
              </a:ext>
            </a:extLst>
          </p:cNvPr>
          <p:cNvSpPr txBox="1">
            <a:spLocks noChangeArrowheads="1"/>
          </p:cNvSpPr>
          <p:nvPr/>
        </p:nvSpPr>
        <p:spPr bwMode="auto">
          <a:xfrm>
            <a:off x="1905001" y="1382714"/>
            <a:ext cx="31924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endParaRPr lang="en-US" altLang="en-US" sz="1200">
              <a:solidFill>
                <a:schemeClr val="bg1"/>
              </a:solidFill>
              <a:latin typeface="Ideal Sans SSm Book" charset="0"/>
              <a:ea typeface="Ideal Sans SSm Book" charset="0"/>
              <a:cs typeface="Ideal Sans SSm Book" charset="0"/>
            </a:endParaRPr>
          </a:p>
        </p:txBody>
      </p:sp>
      <p:sp>
        <p:nvSpPr>
          <p:cNvPr id="19465" name="Freeform 33" descr="Wide upward diagonal">
            <a:extLst>
              <a:ext uri="{FF2B5EF4-FFF2-40B4-BE49-F238E27FC236}">
                <a16:creationId xmlns:a16="http://schemas.microsoft.com/office/drawing/2014/main" id="{BC7DA2E7-7BAD-BE47-AA77-51D4E647ED6F}"/>
              </a:ext>
            </a:extLst>
          </p:cNvPr>
          <p:cNvSpPr>
            <a:spLocks/>
          </p:cNvSpPr>
          <p:nvPr/>
        </p:nvSpPr>
        <p:spPr bwMode="auto">
          <a:xfrm>
            <a:off x="2800350" y="1752600"/>
            <a:ext cx="7029450" cy="3867150"/>
          </a:xfrm>
          <a:custGeom>
            <a:avLst/>
            <a:gdLst>
              <a:gd name="T0" fmla="*/ 2147483647 w 4428"/>
              <a:gd name="T1" fmla="*/ 2147483647 h 2436"/>
              <a:gd name="T2" fmla="*/ 0 w 4428"/>
              <a:gd name="T3" fmla="*/ 0 h 2436"/>
              <a:gd name="T4" fmla="*/ 2147483647 w 4428"/>
              <a:gd name="T5" fmla="*/ 0 h 2436"/>
              <a:gd name="T6" fmla="*/ 2147483647 w 4428"/>
              <a:gd name="T7" fmla="*/ 2147483647 h 2436"/>
              <a:gd name="T8" fmla="*/ 2147483647 w 4428"/>
              <a:gd name="T9" fmla="*/ 2147483647 h 2436"/>
              <a:gd name="T10" fmla="*/ 2147483647 w 4428"/>
              <a:gd name="T11" fmla="*/ 2147483647 h 2436"/>
              <a:gd name="T12" fmla="*/ 2147483647 w 4428"/>
              <a:gd name="T13" fmla="*/ 2147483647 h 2436"/>
              <a:gd name="T14" fmla="*/ 2147483647 w 4428"/>
              <a:gd name="T15" fmla="*/ 2147483647 h 2436"/>
              <a:gd name="T16" fmla="*/ 2147483647 w 4428"/>
              <a:gd name="T17" fmla="*/ 2147483647 h 2436"/>
              <a:gd name="T18" fmla="*/ 2147483647 w 4428"/>
              <a:gd name="T19" fmla="*/ 2147483647 h 2436"/>
              <a:gd name="T20" fmla="*/ 2147483647 w 4428"/>
              <a:gd name="T21" fmla="*/ 2147483647 h 2436"/>
              <a:gd name="T22" fmla="*/ 2147483647 w 4428"/>
              <a:gd name="T23" fmla="*/ 2147483647 h 2436"/>
              <a:gd name="T24" fmla="*/ 2147483647 w 4428"/>
              <a:gd name="T25" fmla="*/ 2147483647 h 2436"/>
              <a:gd name="T26" fmla="*/ 2147483647 w 4428"/>
              <a:gd name="T27" fmla="*/ 2147483647 h 2436"/>
              <a:gd name="T28" fmla="*/ 2147483647 w 4428"/>
              <a:gd name="T29" fmla="*/ 2147483647 h 2436"/>
              <a:gd name="T30" fmla="*/ 2147483647 w 4428"/>
              <a:gd name="T31" fmla="*/ 2147483647 h 2436"/>
              <a:gd name="T32" fmla="*/ 2147483647 w 4428"/>
              <a:gd name="T33" fmla="*/ 2147483647 h 2436"/>
              <a:gd name="T34" fmla="*/ 2147483647 w 4428"/>
              <a:gd name="T35" fmla="*/ 2147483647 h 2436"/>
              <a:gd name="T36" fmla="*/ 2147483647 w 4428"/>
              <a:gd name="T37" fmla="*/ 2147483647 h 2436"/>
              <a:gd name="T38" fmla="*/ 2147483647 w 4428"/>
              <a:gd name="T39" fmla="*/ 2147483647 h 2436"/>
              <a:gd name="T40" fmla="*/ 2147483647 w 4428"/>
              <a:gd name="T41" fmla="*/ 2147483647 h 2436"/>
              <a:gd name="T42" fmla="*/ 2147483647 w 4428"/>
              <a:gd name="T43" fmla="*/ 2147483647 h 2436"/>
              <a:gd name="T44" fmla="*/ 2147483647 w 4428"/>
              <a:gd name="T45" fmla="*/ 2147483647 h 2436"/>
              <a:gd name="T46" fmla="*/ 2147483647 w 4428"/>
              <a:gd name="T47" fmla="*/ 2147483647 h 2436"/>
              <a:gd name="T48" fmla="*/ 2147483647 w 4428"/>
              <a:gd name="T49" fmla="*/ 2147483647 h 2436"/>
              <a:gd name="T50" fmla="*/ 2147483647 w 4428"/>
              <a:gd name="T51" fmla="*/ 2147483647 h 2436"/>
              <a:gd name="T52" fmla="*/ 2147483647 w 4428"/>
              <a:gd name="T53" fmla="*/ 2147483647 h 2436"/>
              <a:gd name="T54" fmla="*/ 2147483647 w 4428"/>
              <a:gd name="T55" fmla="*/ 2147483647 h 2436"/>
              <a:gd name="T56" fmla="*/ 2147483647 w 4428"/>
              <a:gd name="T57" fmla="*/ 2147483647 h 2436"/>
              <a:gd name="T58" fmla="*/ 2147483647 w 4428"/>
              <a:gd name="T59" fmla="*/ 2147483647 h 2436"/>
              <a:gd name="T60" fmla="*/ 2147483647 w 4428"/>
              <a:gd name="T61" fmla="*/ 2147483647 h 2436"/>
              <a:gd name="T62" fmla="*/ 2147483647 w 4428"/>
              <a:gd name="T63" fmla="*/ 2147483647 h 2436"/>
              <a:gd name="T64" fmla="*/ 2147483647 w 4428"/>
              <a:gd name="T65" fmla="*/ 2147483647 h 2436"/>
              <a:gd name="T66" fmla="*/ 2147483647 w 4428"/>
              <a:gd name="T67" fmla="*/ 2147483647 h 2436"/>
              <a:gd name="T68" fmla="*/ 2147483647 w 4428"/>
              <a:gd name="T69" fmla="*/ 2147483647 h 2436"/>
              <a:gd name="T70" fmla="*/ 2147483647 w 4428"/>
              <a:gd name="T71" fmla="*/ 2147483647 h 2436"/>
              <a:gd name="T72" fmla="*/ 2147483647 w 4428"/>
              <a:gd name="T73" fmla="*/ 2147483647 h 2436"/>
              <a:gd name="T74" fmla="*/ 2147483647 w 4428"/>
              <a:gd name="T75" fmla="*/ 2147483647 h 2436"/>
              <a:gd name="T76" fmla="*/ 2147483647 w 4428"/>
              <a:gd name="T77" fmla="*/ 2147483647 h 2436"/>
              <a:gd name="T78" fmla="*/ 2147483647 w 4428"/>
              <a:gd name="T79" fmla="*/ 2147483647 h 2436"/>
              <a:gd name="T80" fmla="*/ 2147483647 w 4428"/>
              <a:gd name="T81" fmla="*/ 2147483647 h 2436"/>
              <a:gd name="T82" fmla="*/ 2147483647 w 4428"/>
              <a:gd name="T83" fmla="*/ 2147483647 h 2436"/>
              <a:gd name="T84" fmla="*/ 2147483647 w 4428"/>
              <a:gd name="T85" fmla="*/ 2147483647 h 2436"/>
              <a:gd name="T86" fmla="*/ 2147483647 w 4428"/>
              <a:gd name="T87" fmla="*/ 2147483647 h 2436"/>
              <a:gd name="T88" fmla="*/ 2147483647 w 4428"/>
              <a:gd name="T89" fmla="*/ 2147483647 h 2436"/>
              <a:gd name="T90" fmla="*/ 2147483647 w 4428"/>
              <a:gd name="T91" fmla="*/ 2147483647 h 2436"/>
              <a:gd name="T92" fmla="*/ 2147483647 w 4428"/>
              <a:gd name="T93" fmla="*/ 2147483647 h 2436"/>
              <a:gd name="T94" fmla="*/ 2147483647 w 4428"/>
              <a:gd name="T95" fmla="*/ 2147483647 h 2436"/>
              <a:gd name="T96" fmla="*/ 2147483647 w 4428"/>
              <a:gd name="T97" fmla="*/ 2147483647 h 2436"/>
              <a:gd name="T98" fmla="*/ 2147483647 w 4428"/>
              <a:gd name="T99" fmla="*/ 2147483647 h 2436"/>
              <a:gd name="T100" fmla="*/ 2147483647 w 4428"/>
              <a:gd name="T101" fmla="*/ 2147483647 h 2436"/>
              <a:gd name="T102" fmla="*/ 2147483647 w 4428"/>
              <a:gd name="T103" fmla="*/ 2147483647 h 2436"/>
              <a:gd name="T104" fmla="*/ 2147483647 w 4428"/>
              <a:gd name="T105" fmla="*/ 2147483647 h 2436"/>
              <a:gd name="T106" fmla="*/ 2147483647 w 4428"/>
              <a:gd name="T107" fmla="*/ 2147483647 h 2436"/>
              <a:gd name="T108" fmla="*/ 2147483647 w 4428"/>
              <a:gd name="T109" fmla="*/ 2147483647 h 2436"/>
              <a:gd name="T110" fmla="*/ 2147483647 w 4428"/>
              <a:gd name="T111" fmla="*/ 2147483647 h 2436"/>
              <a:gd name="T112" fmla="*/ 2147483647 w 4428"/>
              <a:gd name="T113" fmla="*/ 2147483647 h 2436"/>
              <a:gd name="T114" fmla="*/ 2147483647 w 4428"/>
              <a:gd name="T115" fmla="*/ 2147483647 h 24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428"/>
              <a:gd name="T175" fmla="*/ 0 h 2436"/>
              <a:gd name="T176" fmla="*/ 4428 w 4428"/>
              <a:gd name="T177" fmla="*/ 2436 h 24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428" h="2436">
                <a:moveTo>
                  <a:pt x="6" y="2436"/>
                </a:moveTo>
                <a:lnTo>
                  <a:pt x="0" y="0"/>
                </a:lnTo>
                <a:lnTo>
                  <a:pt x="84" y="0"/>
                </a:lnTo>
                <a:lnTo>
                  <a:pt x="78" y="798"/>
                </a:lnTo>
                <a:lnTo>
                  <a:pt x="156" y="792"/>
                </a:lnTo>
                <a:lnTo>
                  <a:pt x="156" y="1212"/>
                </a:lnTo>
                <a:lnTo>
                  <a:pt x="276" y="1194"/>
                </a:lnTo>
                <a:lnTo>
                  <a:pt x="270" y="1578"/>
                </a:lnTo>
                <a:lnTo>
                  <a:pt x="396" y="1572"/>
                </a:lnTo>
                <a:lnTo>
                  <a:pt x="396" y="2004"/>
                </a:lnTo>
                <a:lnTo>
                  <a:pt x="642" y="1998"/>
                </a:lnTo>
                <a:lnTo>
                  <a:pt x="642" y="1572"/>
                </a:lnTo>
                <a:lnTo>
                  <a:pt x="708" y="1566"/>
                </a:lnTo>
                <a:lnTo>
                  <a:pt x="708" y="1188"/>
                </a:lnTo>
                <a:lnTo>
                  <a:pt x="756" y="1200"/>
                </a:lnTo>
                <a:lnTo>
                  <a:pt x="762" y="408"/>
                </a:lnTo>
                <a:lnTo>
                  <a:pt x="828" y="396"/>
                </a:lnTo>
                <a:lnTo>
                  <a:pt x="834" y="1200"/>
                </a:lnTo>
                <a:lnTo>
                  <a:pt x="1110" y="1200"/>
                </a:lnTo>
                <a:lnTo>
                  <a:pt x="1116" y="1566"/>
                </a:lnTo>
                <a:lnTo>
                  <a:pt x="1218" y="1560"/>
                </a:lnTo>
                <a:lnTo>
                  <a:pt x="1218" y="2010"/>
                </a:lnTo>
                <a:lnTo>
                  <a:pt x="1416" y="2010"/>
                </a:lnTo>
                <a:lnTo>
                  <a:pt x="1416" y="1578"/>
                </a:lnTo>
                <a:lnTo>
                  <a:pt x="1476" y="1584"/>
                </a:lnTo>
                <a:lnTo>
                  <a:pt x="1476" y="1188"/>
                </a:lnTo>
                <a:lnTo>
                  <a:pt x="1692" y="1194"/>
                </a:lnTo>
                <a:lnTo>
                  <a:pt x="1692" y="414"/>
                </a:lnTo>
                <a:lnTo>
                  <a:pt x="1932" y="420"/>
                </a:lnTo>
                <a:lnTo>
                  <a:pt x="1926" y="48"/>
                </a:lnTo>
                <a:lnTo>
                  <a:pt x="1974" y="42"/>
                </a:lnTo>
                <a:lnTo>
                  <a:pt x="1986" y="804"/>
                </a:lnTo>
                <a:lnTo>
                  <a:pt x="2070" y="798"/>
                </a:lnTo>
                <a:lnTo>
                  <a:pt x="2082" y="1200"/>
                </a:lnTo>
                <a:lnTo>
                  <a:pt x="2220" y="1194"/>
                </a:lnTo>
                <a:lnTo>
                  <a:pt x="2220" y="1578"/>
                </a:lnTo>
                <a:lnTo>
                  <a:pt x="2382" y="1572"/>
                </a:lnTo>
                <a:lnTo>
                  <a:pt x="2382" y="1200"/>
                </a:lnTo>
                <a:lnTo>
                  <a:pt x="2592" y="1200"/>
                </a:lnTo>
                <a:lnTo>
                  <a:pt x="2592" y="426"/>
                </a:lnTo>
                <a:lnTo>
                  <a:pt x="2952" y="426"/>
                </a:lnTo>
                <a:lnTo>
                  <a:pt x="2970" y="810"/>
                </a:lnTo>
                <a:lnTo>
                  <a:pt x="3048" y="804"/>
                </a:lnTo>
                <a:lnTo>
                  <a:pt x="3054" y="1194"/>
                </a:lnTo>
                <a:lnTo>
                  <a:pt x="3282" y="1194"/>
                </a:lnTo>
                <a:lnTo>
                  <a:pt x="3276" y="36"/>
                </a:lnTo>
                <a:lnTo>
                  <a:pt x="3360" y="42"/>
                </a:lnTo>
                <a:lnTo>
                  <a:pt x="3372" y="804"/>
                </a:lnTo>
                <a:lnTo>
                  <a:pt x="3468" y="816"/>
                </a:lnTo>
                <a:lnTo>
                  <a:pt x="3474" y="1176"/>
                </a:lnTo>
                <a:lnTo>
                  <a:pt x="3660" y="1194"/>
                </a:lnTo>
                <a:lnTo>
                  <a:pt x="3654" y="426"/>
                </a:lnTo>
                <a:lnTo>
                  <a:pt x="3978" y="426"/>
                </a:lnTo>
                <a:lnTo>
                  <a:pt x="3990" y="1188"/>
                </a:lnTo>
                <a:lnTo>
                  <a:pt x="4428" y="1194"/>
                </a:lnTo>
                <a:lnTo>
                  <a:pt x="4428" y="2376"/>
                </a:lnTo>
                <a:lnTo>
                  <a:pt x="6" y="2357"/>
                </a:lnTo>
                <a:lnTo>
                  <a:pt x="6" y="2436"/>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470" name="Line 38">
            <a:extLst>
              <a:ext uri="{FF2B5EF4-FFF2-40B4-BE49-F238E27FC236}">
                <a16:creationId xmlns:a16="http://schemas.microsoft.com/office/drawing/2014/main" id="{7440FBB5-4D83-A348-A472-E55559D95AD4}"/>
              </a:ext>
            </a:extLst>
          </p:cNvPr>
          <p:cNvSpPr>
            <a:spLocks noChangeShapeType="1"/>
          </p:cNvSpPr>
          <p:nvPr/>
        </p:nvSpPr>
        <p:spPr bwMode="auto">
          <a:xfrm>
            <a:off x="2667000" y="1809750"/>
            <a:ext cx="152400"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471" name="Line 39">
            <a:extLst>
              <a:ext uri="{FF2B5EF4-FFF2-40B4-BE49-F238E27FC236}">
                <a16:creationId xmlns:a16="http://schemas.microsoft.com/office/drawing/2014/main" id="{300A81A5-DE51-6A49-B6DC-4888110B0DD2}"/>
              </a:ext>
            </a:extLst>
          </p:cNvPr>
          <p:cNvSpPr>
            <a:spLocks noChangeShapeType="1"/>
          </p:cNvSpPr>
          <p:nvPr/>
        </p:nvSpPr>
        <p:spPr bwMode="auto">
          <a:xfrm>
            <a:off x="2667000" y="2419350"/>
            <a:ext cx="152400"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472" name="Line 40">
            <a:extLst>
              <a:ext uri="{FF2B5EF4-FFF2-40B4-BE49-F238E27FC236}">
                <a16:creationId xmlns:a16="http://schemas.microsoft.com/office/drawing/2014/main" id="{F60802C9-F398-E34E-AEF6-62CD9AEC8A7B}"/>
              </a:ext>
            </a:extLst>
          </p:cNvPr>
          <p:cNvSpPr>
            <a:spLocks noChangeShapeType="1"/>
          </p:cNvSpPr>
          <p:nvPr/>
        </p:nvSpPr>
        <p:spPr bwMode="auto">
          <a:xfrm>
            <a:off x="2667000" y="3028950"/>
            <a:ext cx="152400"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473" name="Line 41">
            <a:extLst>
              <a:ext uri="{FF2B5EF4-FFF2-40B4-BE49-F238E27FC236}">
                <a16:creationId xmlns:a16="http://schemas.microsoft.com/office/drawing/2014/main" id="{E81D441D-B3F4-774D-B650-1AB9BABF5125}"/>
              </a:ext>
            </a:extLst>
          </p:cNvPr>
          <p:cNvSpPr>
            <a:spLocks noChangeShapeType="1"/>
          </p:cNvSpPr>
          <p:nvPr/>
        </p:nvSpPr>
        <p:spPr bwMode="auto">
          <a:xfrm>
            <a:off x="2667000" y="3638550"/>
            <a:ext cx="152400"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474" name="Line 42">
            <a:extLst>
              <a:ext uri="{FF2B5EF4-FFF2-40B4-BE49-F238E27FC236}">
                <a16:creationId xmlns:a16="http://schemas.microsoft.com/office/drawing/2014/main" id="{55CED795-F58F-4842-9ED2-8FCA6EE85B31}"/>
              </a:ext>
            </a:extLst>
          </p:cNvPr>
          <p:cNvSpPr>
            <a:spLocks noChangeShapeType="1"/>
          </p:cNvSpPr>
          <p:nvPr/>
        </p:nvSpPr>
        <p:spPr bwMode="auto">
          <a:xfrm>
            <a:off x="2667000" y="4248150"/>
            <a:ext cx="152400"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475" name="Line 43">
            <a:extLst>
              <a:ext uri="{FF2B5EF4-FFF2-40B4-BE49-F238E27FC236}">
                <a16:creationId xmlns:a16="http://schemas.microsoft.com/office/drawing/2014/main" id="{01BF0C78-6E82-554E-B5A5-D601F7155FC9}"/>
              </a:ext>
            </a:extLst>
          </p:cNvPr>
          <p:cNvSpPr>
            <a:spLocks noChangeShapeType="1"/>
          </p:cNvSpPr>
          <p:nvPr/>
        </p:nvSpPr>
        <p:spPr bwMode="auto">
          <a:xfrm>
            <a:off x="2667000" y="4933950"/>
            <a:ext cx="152400"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476" name="Text Box 44">
            <a:extLst>
              <a:ext uri="{FF2B5EF4-FFF2-40B4-BE49-F238E27FC236}">
                <a16:creationId xmlns:a16="http://schemas.microsoft.com/office/drawing/2014/main" id="{6F7F3A19-586E-6246-8281-6891C45CEA1A}"/>
              </a:ext>
            </a:extLst>
          </p:cNvPr>
          <p:cNvSpPr txBox="1">
            <a:spLocks noChangeArrowheads="1"/>
          </p:cNvSpPr>
          <p:nvPr/>
        </p:nvSpPr>
        <p:spPr bwMode="auto">
          <a:xfrm>
            <a:off x="2133600" y="487364"/>
            <a:ext cx="8001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endParaRPr lang="en-US" altLang="en-US" sz="3200">
              <a:solidFill>
                <a:schemeClr val="bg1"/>
              </a:solidFill>
              <a:latin typeface="Ideal Sans SSm Book" charset="0"/>
              <a:ea typeface="Ideal Sans SSm Book" charset="0"/>
              <a:cs typeface="Ideal Sans SSm Book" charset="0"/>
            </a:endParaRPr>
          </a:p>
        </p:txBody>
      </p:sp>
      <p:sp>
        <p:nvSpPr>
          <p:cNvPr id="19478" name="Text Box 46">
            <a:extLst>
              <a:ext uri="{FF2B5EF4-FFF2-40B4-BE49-F238E27FC236}">
                <a16:creationId xmlns:a16="http://schemas.microsoft.com/office/drawing/2014/main" id="{DEF4E752-1A86-7D4B-BD12-9B9918AD3013}"/>
              </a:ext>
            </a:extLst>
          </p:cNvPr>
          <p:cNvSpPr txBox="1">
            <a:spLocks noChangeArrowheads="1"/>
          </p:cNvSpPr>
          <p:nvPr/>
        </p:nvSpPr>
        <p:spPr bwMode="auto">
          <a:xfrm>
            <a:off x="10071439" y="1276322"/>
            <a:ext cx="1736181" cy="123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55000"/>
              </a:lnSpc>
            </a:pPr>
            <a:r>
              <a:rPr lang="en-US" altLang="en-US">
                <a:solidFill>
                  <a:schemeClr val="bg1"/>
                </a:solidFill>
                <a:latin typeface="Ideal Sans SSm Book" charset="0"/>
                <a:ea typeface="Ideal Sans SSm Book" charset="0"/>
                <a:cs typeface="Ideal Sans SSm Book" charset="0"/>
              </a:rPr>
              <a:t>REM Stage</a:t>
            </a:r>
          </a:p>
          <a:p>
            <a:pPr eaLnBrk="1" hangingPunct="1">
              <a:lnSpc>
                <a:spcPct val="155000"/>
              </a:lnSpc>
            </a:pPr>
            <a:r>
              <a:rPr lang="en-US" altLang="en-US">
                <a:solidFill>
                  <a:schemeClr val="bg1"/>
                </a:solidFill>
                <a:latin typeface="Ideal Sans SSm Book" charset="0"/>
                <a:ea typeface="Ideal Sans SSm Book" charset="0"/>
                <a:cs typeface="Ideal Sans SSm Book" charset="0"/>
              </a:rPr>
              <a:t>NREM</a:t>
            </a:r>
          </a:p>
        </p:txBody>
      </p:sp>
      <p:sp>
        <p:nvSpPr>
          <p:cNvPr id="19480" name="Rectangle 48" descr="Wide upward diagonal">
            <a:extLst>
              <a:ext uri="{FF2B5EF4-FFF2-40B4-BE49-F238E27FC236}">
                <a16:creationId xmlns:a16="http://schemas.microsoft.com/office/drawing/2014/main" id="{919980A0-648D-204E-BE4E-67F34E2615E3}"/>
              </a:ext>
            </a:extLst>
          </p:cNvPr>
          <p:cNvSpPr>
            <a:spLocks noChangeArrowheads="1"/>
          </p:cNvSpPr>
          <p:nvPr/>
        </p:nvSpPr>
        <p:spPr bwMode="auto">
          <a:xfrm>
            <a:off x="9393936" y="2041039"/>
            <a:ext cx="574623" cy="311149"/>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solidFill>
                <a:schemeClr val="bg1"/>
              </a:solidFill>
              <a:latin typeface="Ideal Sans SSm Book" charset="0"/>
              <a:ea typeface="Ideal Sans SSm Book" charset="0"/>
              <a:cs typeface="Ideal Sans SSm Book" charset="0"/>
            </a:endParaRPr>
          </a:p>
        </p:txBody>
      </p:sp>
      <p:sp>
        <p:nvSpPr>
          <p:cNvPr id="22622" name="Rectangle 94">
            <a:extLst>
              <a:ext uri="{FF2B5EF4-FFF2-40B4-BE49-F238E27FC236}">
                <a16:creationId xmlns:a16="http://schemas.microsoft.com/office/drawing/2014/main" id="{CE6EB9B1-9B8B-6A49-87D6-1E27AC61D388}"/>
              </a:ext>
            </a:extLst>
          </p:cNvPr>
          <p:cNvSpPr>
            <a:spLocks noGrp="1" noChangeArrowheads="1"/>
          </p:cNvSpPr>
          <p:nvPr>
            <p:ph type="title" idx="4294967295"/>
          </p:nvPr>
        </p:nvSpPr>
        <p:spPr>
          <a:xfrm>
            <a:off x="876300" y="56174"/>
            <a:ext cx="10515600" cy="1325563"/>
          </a:xfrm>
        </p:spPr>
        <p:txBody>
          <a:bodyPr/>
          <a:lstStyle/>
          <a:p>
            <a:pPr algn="ctr"/>
            <a:r>
              <a:rPr lang="en-US" altLang="en-US" dirty="0">
                <a:solidFill>
                  <a:schemeClr val="bg1"/>
                </a:solidFill>
                <a:latin typeface="Ideal Sans SSm Book" charset="0"/>
                <a:ea typeface="Ideal Sans SSm Book" charset="0"/>
                <a:cs typeface="Ideal Sans SSm Book" charset="0"/>
              </a:rPr>
              <a:t>Normal Sleep Patterns in Young Adults</a:t>
            </a:r>
          </a:p>
        </p:txBody>
      </p:sp>
      <p:sp>
        <p:nvSpPr>
          <p:cNvPr id="95" name="Rectangle 48" descr="Wide upward diagonal">
            <a:extLst>
              <a:ext uri="{FF2B5EF4-FFF2-40B4-BE49-F238E27FC236}">
                <a16:creationId xmlns:a16="http://schemas.microsoft.com/office/drawing/2014/main" id="{919980A0-648D-204E-BE4E-67F34E2615E3}"/>
              </a:ext>
            </a:extLst>
          </p:cNvPr>
          <p:cNvSpPr>
            <a:spLocks noChangeArrowheads="1"/>
          </p:cNvSpPr>
          <p:nvPr/>
        </p:nvSpPr>
        <p:spPr bwMode="auto">
          <a:xfrm>
            <a:off x="9393936" y="1488386"/>
            <a:ext cx="574623" cy="311149"/>
          </a:xfrm>
          <a:prstGeom prst="rect">
            <a:avLst/>
          </a:prstGeom>
          <a:pattFill prst="dkVert">
            <a:fgClr>
              <a:srgbClr val="FF0000"/>
            </a:fgClr>
            <a:bgClr>
              <a:schemeClr val="bg1"/>
            </a:bgClr>
          </a:patt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solidFill>
                <a:schemeClr val="bg1"/>
              </a:solidFill>
              <a:latin typeface="Ideal Sans SSm Book" charset="0"/>
              <a:ea typeface="Ideal Sans SSm Book" charset="0"/>
              <a:cs typeface="Ideal Sans SSm Book" charset="0"/>
            </a:endParaRPr>
          </a:p>
        </p:txBody>
      </p:sp>
      <p:sp>
        <p:nvSpPr>
          <p:cNvPr id="96" name="Rectangle 48" descr="Wide upward diagonal">
            <a:extLst>
              <a:ext uri="{FF2B5EF4-FFF2-40B4-BE49-F238E27FC236}">
                <a16:creationId xmlns:a16="http://schemas.microsoft.com/office/drawing/2014/main" id="{919980A0-648D-204E-BE4E-67F34E2615E3}"/>
              </a:ext>
            </a:extLst>
          </p:cNvPr>
          <p:cNvSpPr>
            <a:spLocks noChangeArrowheads="1"/>
          </p:cNvSpPr>
          <p:nvPr/>
        </p:nvSpPr>
        <p:spPr bwMode="auto">
          <a:xfrm>
            <a:off x="8571954" y="2390775"/>
            <a:ext cx="574623" cy="311149"/>
          </a:xfrm>
          <a:prstGeom prst="rect">
            <a:avLst/>
          </a:prstGeom>
          <a:pattFill prst="dkVert">
            <a:fgClr>
              <a:srgbClr val="FF0000"/>
            </a:fgClr>
            <a:bgClr>
              <a:schemeClr val="bg1"/>
            </a:bgClr>
          </a:patt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solidFill>
                <a:schemeClr val="bg1"/>
              </a:solidFill>
              <a:latin typeface="Ideal Sans SSm Book" charset="0"/>
              <a:ea typeface="Ideal Sans SSm Book" charset="0"/>
              <a:cs typeface="Ideal Sans SSm Book" charset="0"/>
            </a:endParaRPr>
          </a:p>
        </p:txBody>
      </p:sp>
      <p:sp>
        <p:nvSpPr>
          <p:cNvPr id="97" name="Rectangle 48" descr="Wide upward diagonal">
            <a:extLst>
              <a:ext uri="{FF2B5EF4-FFF2-40B4-BE49-F238E27FC236}">
                <a16:creationId xmlns:a16="http://schemas.microsoft.com/office/drawing/2014/main" id="{919980A0-648D-204E-BE4E-67F34E2615E3}"/>
              </a:ext>
            </a:extLst>
          </p:cNvPr>
          <p:cNvSpPr>
            <a:spLocks noChangeArrowheads="1"/>
          </p:cNvSpPr>
          <p:nvPr/>
        </p:nvSpPr>
        <p:spPr bwMode="auto">
          <a:xfrm>
            <a:off x="6926314" y="2420754"/>
            <a:ext cx="574623" cy="311149"/>
          </a:xfrm>
          <a:prstGeom prst="rect">
            <a:avLst/>
          </a:prstGeom>
          <a:pattFill prst="dkVert">
            <a:fgClr>
              <a:srgbClr val="FF0000"/>
            </a:fgClr>
            <a:bgClr>
              <a:schemeClr val="bg1"/>
            </a:bgClr>
          </a:patt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solidFill>
                <a:schemeClr val="bg1"/>
              </a:solidFill>
              <a:latin typeface="Ideal Sans SSm Book" charset="0"/>
              <a:ea typeface="Ideal Sans SSm Book" charset="0"/>
              <a:cs typeface="Ideal Sans SSm Book" charset="0"/>
            </a:endParaRPr>
          </a:p>
        </p:txBody>
      </p:sp>
      <p:sp>
        <p:nvSpPr>
          <p:cNvPr id="98" name="Rectangle 48" descr="Wide upward diagonal">
            <a:extLst>
              <a:ext uri="{FF2B5EF4-FFF2-40B4-BE49-F238E27FC236}">
                <a16:creationId xmlns:a16="http://schemas.microsoft.com/office/drawing/2014/main" id="{919980A0-648D-204E-BE4E-67F34E2615E3}"/>
              </a:ext>
            </a:extLst>
          </p:cNvPr>
          <p:cNvSpPr>
            <a:spLocks noChangeArrowheads="1"/>
          </p:cNvSpPr>
          <p:nvPr/>
        </p:nvSpPr>
        <p:spPr bwMode="auto">
          <a:xfrm>
            <a:off x="5457162" y="2415017"/>
            <a:ext cx="426487" cy="328183"/>
          </a:xfrm>
          <a:prstGeom prst="rect">
            <a:avLst/>
          </a:prstGeom>
          <a:pattFill prst="dkVert">
            <a:fgClr>
              <a:srgbClr val="FF0000"/>
            </a:fgClr>
            <a:bgClr>
              <a:schemeClr val="bg1"/>
            </a:bgClr>
          </a:patt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solidFill>
                <a:schemeClr val="bg1"/>
              </a:solidFill>
              <a:latin typeface="Ideal Sans SSm Book" charset="0"/>
              <a:ea typeface="Ideal Sans SSm Book" charset="0"/>
              <a:cs typeface="Ideal Sans SSm Book" charset="0"/>
            </a:endParaRPr>
          </a:p>
        </p:txBody>
      </p:sp>
      <p:sp>
        <p:nvSpPr>
          <p:cNvPr id="99" name="Rectangle 48" descr="Wide upward diagonal">
            <a:extLst>
              <a:ext uri="{FF2B5EF4-FFF2-40B4-BE49-F238E27FC236}">
                <a16:creationId xmlns:a16="http://schemas.microsoft.com/office/drawing/2014/main" id="{919980A0-648D-204E-BE4E-67F34E2615E3}"/>
              </a:ext>
            </a:extLst>
          </p:cNvPr>
          <p:cNvSpPr>
            <a:spLocks noChangeArrowheads="1"/>
          </p:cNvSpPr>
          <p:nvPr/>
        </p:nvSpPr>
        <p:spPr bwMode="auto">
          <a:xfrm>
            <a:off x="4009123" y="2370873"/>
            <a:ext cx="118217" cy="372327"/>
          </a:xfrm>
          <a:prstGeom prst="rect">
            <a:avLst/>
          </a:prstGeom>
          <a:pattFill prst="dkVert">
            <a:fgClr>
              <a:srgbClr val="FF0000"/>
            </a:fgClr>
            <a:bgClr>
              <a:schemeClr val="bg1"/>
            </a:bgClr>
          </a:patt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solidFill>
                <a:schemeClr val="bg1"/>
              </a:solidFill>
              <a:latin typeface="Ideal Sans SSm Book" charset="0"/>
              <a:ea typeface="Ideal Sans SSm Book" charset="0"/>
              <a:cs typeface="Ideal Sans SSm Book" charset="0"/>
            </a:endParaRPr>
          </a:p>
        </p:txBody>
      </p:sp>
    </p:spTree>
    <p:extLst>
      <p:ext uri="{BB962C8B-B14F-4D97-AF65-F5344CB8AC3E}">
        <p14:creationId xmlns:p14="http://schemas.microsoft.com/office/powerpoint/2010/main" val="614645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95F78910-D673-4101-B0AA-A7BF7F8D20F8}"/>
              </a:ext>
            </a:extLst>
          </p:cNvPr>
          <p:cNvSpPr>
            <a:spLocks noGrp="1"/>
          </p:cNvSpPr>
          <p:nvPr>
            <p:ph idx="1"/>
          </p:nvPr>
        </p:nvSpPr>
        <p:spPr>
          <a:xfrm>
            <a:off x="119229" y="399220"/>
            <a:ext cx="4369925" cy="6458780"/>
          </a:xfrm>
        </p:spPr>
        <p:txBody>
          <a:bodyPr>
            <a:normAutofit/>
          </a:bodyPr>
          <a:lstStyle/>
          <a:p>
            <a:pPr marL="0" indent="0" algn="ctr">
              <a:buNone/>
            </a:pPr>
            <a:r>
              <a:rPr lang="en-US" sz="4100" dirty="0">
                <a:solidFill>
                  <a:schemeClr val="bg1"/>
                </a:solidFill>
                <a:cs typeface="Ideal Sans SSm Book" charset="0"/>
              </a:rPr>
              <a:t>Circadian Rhythm</a:t>
            </a:r>
          </a:p>
          <a:p>
            <a:pPr marL="0" indent="0">
              <a:buNone/>
            </a:pPr>
            <a:endParaRPr lang="en-US" sz="3600" dirty="0">
              <a:solidFill>
                <a:schemeClr val="bg1"/>
              </a:solidFill>
              <a:cs typeface="Ideal Sans SSm Book" charset="0"/>
            </a:endParaRPr>
          </a:p>
          <a:p>
            <a:r>
              <a:rPr lang="en-US" sz="3500" dirty="0">
                <a:solidFill>
                  <a:schemeClr val="bg1"/>
                </a:solidFill>
                <a:cs typeface="Ideal Sans SSm Book" charset="0"/>
              </a:rPr>
              <a:t>24-hour internal clock </a:t>
            </a:r>
          </a:p>
          <a:p>
            <a:r>
              <a:rPr lang="en-US" sz="3500" dirty="0">
                <a:solidFill>
                  <a:schemeClr val="bg1"/>
                </a:solidFill>
                <a:cs typeface="Ideal Sans SSm Book" charset="0"/>
              </a:rPr>
              <a:t>cycles between sleepiness and alertness </a:t>
            </a:r>
          </a:p>
          <a:p>
            <a:r>
              <a:rPr lang="en-US" sz="3500" dirty="0">
                <a:solidFill>
                  <a:schemeClr val="bg1"/>
                </a:solidFill>
                <a:cs typeface="Ideal Sans SSm Book" charset="0"/>
              </a:rPr>
              <a:t>“Sleep/wake cycle”</a:t>
            </a:r>
          </a:p>
        </p:txBody>
      </p:sp>
      <p:pic>
        <p:nvPicPr>
          <p:cNvPr id="17" name="Content Placeholder 3">
            <a:extLst>
              <a:ext uri="{FF2B5EF4-FFF2-40B4-BE49-F238E27FC236}">
                <a16:creationId xmlns:a16="http://schemas.microsoft.com/office/drawing/2014/main" id="{4CD86322-E9B2-C34D-B21F-1EE66CC3D37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Lst>
          </a:blip>
          <a:srcRect l="6111" r="-2" b="-2"/>
          <a:stretch/>
        </p:blipFill>
        <p:spPr>
          <a:xfrm>
            <a:off x="4639056" y="10"/>
            <a:ext cx="7552944" cy="6857990"/>
          </a:xfrm>
          <a:prstGeom prst="rect">
            <a:avLst/>
          </a:prstGeom>
          <a:effectLst/>
        </p:spPr>
      </p:pic>
    </p:spTree>
    <p:extLst>
      <p:ext uri="{BB962C8B-B14F-4D97-AF65-F5344CB8AC3E}">
        <p14:creationId xmlns:p14="http://schemas.microsoft.com/office/powerpoint/2010/main" val="285344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anim calcmode="lin" valueType="num">
                                      <p:cBhvr additive="base">
                                        <p:cTn id="7"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xEl>
                                              <p:pRg st="3" end="3"/>
                                            </p:txEl>
                                          </p:spTgt>
                                        </p:tgtEl>
                                        <p:attrNameLst>
                                          <p:attrName>style.visibility</p:attrName>
                                        </p:attrNameLst>
                                      </p:cBhvr>
                                      <p:to>
                                        <p:strVal val="visible"/>
                                      </p:to>
                                    </p:set>
                                    <p:anim calcmode="lin" valueType="num">
                                      <p:cBhvr additive="base">
                                        <p:cTn id="13" dur="500" fill="hold"/>
                                        <p:tgtEl>
                                          <p:spTgt spid="19">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xEl>
                                              <p:pRg st="4" end="4"/>
                                            </p:txEl>
                                          </p:spTgt>
                                        </p:tgtEl>
                                        <p:attrNameLst>
                                          <p:attrName>style.visibility</p:attrName>
                                        </p:attrNameLst>
                                      </p:cBhvr>
                                      <p:to>
                                        <p:strVal val="visible"/>
                                      </p:to>
                                    </p:set>
                                    <p:anim calcmode="lin" valueType="num">
                                      <p:cBhvr additive="base">
                                        <p:cTn id="19" dur="500" fill="hold"/>
                                        <p:tgtEl>
                                          <p:spTgt spid="1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3">
            <a:extLst>
              <a:ext uri="{FF2B5EF4-FFF2-40B4-BE49-F238E27FC236}">
                <a16:creationId xmlns:a16="http://schemas.microsoft.com/office/drawing/2014/main" id="{4CD86322-E9B2-C34D-B21F-1EE66CC3D378}"/>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6000" contrast="-8000"/>
                    </a14:imgEffect>
                  </a14:imgLayer>
                </a14:imgProps>
              </a:ext>
            </a:extLst>
          </a:blip>
          <a:srcRect l="20951" t="15844" r="20255" b="15625"/>
          <a:stretch/>
        </p:blipFill>
        <p:spPr>
          <a:xfrm>
            <a:off x="2805475" y="137242"/>
            <a:ext cx="6558506" cy="6621365"/>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6" name="TextBox 5"/>
          <p:cNvSpPr txBox="1"/>
          <p:nvPr/>
        </p:nvSpPr>
        <p:spPr>
          <a:xfrm>
            <a:off x="993914" y="77608"/>
            <a:ext cx="2922105" cy="830997"/>
          </a:xfrm>
          <a:prstGeom prst="rect">
            <a:avLst/>
          </a:prstGeom>
          <a:noFill/>
          <a:ln>
            <a:solidFill>
              <a:schemeClr val="accent1">
                <a:lumMod val="50000"/>
              </a:schemeClr>
            </a:solidFill>
          </a:ln>
        </p:spPr>
        <p:txBody>
          <a:bodyPr wrap="square" rtlCol="0">
            <a:spAutoFit/>
          </a:bodyPr>
          <a:lstStyle/>
          <a:p>
            <a:pPr algn="r"/>
            <a:r>
              <a:rPr lang="en-US" sz="2400">
                <a:solidFill>
                  <a:schemeClr val="accent1">
                    <a:lumMod val="50000"/>
                  </a:schemeClr>
                </a:solidFill>
                <a:latin typeface="Ideal Sans SSm Medium" charset="0"/>
                <a:ea typeface="Ideal Sans SSm Medium" charset="0"/>
                <a:cs typeface="Ideal Sans SSm Medium" charset="0"/>
              </a:rPr>
              <a:t>10 AM</a:t>
            </a:r>
          </a:p>
          <a:p>
            <a:pPr algn="r"/>
            <a:r>
              <a:rPr lang="en-US" sz="2400">
                <a:solidFill>
                  <a:schemeClr val="accent1">
                    <a:lumMod val="50000"/>
                  </a:schemeClr>
                </a:solidFill>
                <a:latin typeface="Ideal Sans SSm Medium" charset="0"/>
                <a:ea typeface="Ideal Sans SSm Medium" charset="0"/>
                <a:cs typeface="Ideal Sans SSm Medium" charset="0"/>
              </a:rPr>
              <a:t>Highest Alertness</a:t>
            </a:r>
          </a:p>
        </p:txBody>
      </p:sp>
      <p:sp>
        <p:nvSpPr>
          <p:cNvPr id="7" name="TextBox 6"/>
          <p:cNvSpPr txBox="1"/>
          <p:nvPr/>
        </p:nvSpPr>
        <p:spPr>
          <a:xfrm>
            <a:off x="488337" y="1113192"/>
            <a:ext cx="2467545" cy="1200329"/>
          </a:xfrm>
          <a:prstGeom prst="rect">
            <a:avLst/>
          </a:prstGeom>
          <a:noFill/>
          <a:ln>
            <a:solidFill>
              <a:schemeClr val="accent1">
                <a:lumMod val="50000"/>
              </a:schemeClr>
            </a:solidFill>
          </a:ln>
        </p:spPr>
        <p:txBody>
          <a:bodyPr wrap="square" rtlCol="0">
            <a:spAutoFit/>
          </a:bodyPr>
          <a:lstStyle/>
          <a:p>
            <a:pPr algn="r"/>
            <a:r>
              <a:rPr lang="en-US" sz="2400">
                <a:solidFill>
                  <a:schemeClr val="accent1">
                    <a:lumMod val="50000"/>
                  </a:schemeClr>
                </a:solidFill>
                <a:latin typeface="Ideal Sans SSm Medium" charset="0"/>
                <a:ea typeface="Ideal Sans SSm Medium" charset="0"/>
                <a:cs typeface="Ideal Sans SSm Medium" charset="0"/>
              </a:rPr>
              <a:t>9:30 AM</a:t>
            </a:r>
          </a:p>
          <a:p>
            <a:pPr algn="r"/>
            <a:r>
              <a:rPr lang="en-US" sz="2400">
                <a:solidFill>
                  <a:schemeClr val="accent1">
                    <a:lumMod val="50000"/>
                  </a:schemeClr>
                </a:solidFill>
                <a:latin typeface="Ideal Sans SSm Medium" charset="0"/>
                <a:ea typeface="Ideal Sans SSm Medium" charset="0"/>
                <a:cs typeface="Ideal Sans SSm Medium" charset="0"/>
              </a:rPr>
              <a:t>Melatonin secretion stops</a:t>
            </a:r>
          </a:p>
        </p:txBody>
      </p:sp>
      <p:sp>
        <p:nvSpPr>
          <p:cNvPr id="8" name="TextBox 7"/>
          <p:cNvSpPr txBox="1"/>
          <p:nvPr/>
        </p:nvSpPr>
        <p:spPr>
          <a:xfrm>
            <a:off x="78191" y="2458474"/>
            <a:ext cx="2535799" cy="1200329"/>
          </a:xfrm>
          <a:prstGeom prst="rect">
            <a:avLst/>
          </a:prstGeom>
          <a:noFill/>
          <a:ln>
            <a:solidFill>
              <a:schemeClr val="accent1">
                <a:lumMod val="50000"/>
              </a:schemeClr>
            </a:solidFill>
          </a:ln>
        </p:spPr>
        <p:txBody>
          <a:bodyPr wrap="square" rtlCol="0">
            <a:spAutoFit/>
          </a:bodyPr>
          <a:lstStyle/>
          <a:p>
            <a:pPr algn="r"/>
            <a:r>
              <a:rPr lang="en-US" sz="2400">
                <a:solidFill>
                  <a:schemeClr val="accent1">
                    <a:lumMod val="50000"/>
                  </a:schemeClr>
                </a:solidFill>
                <a:latin typeface="Ideal Sans SSm Medium" charset="0"/>
                <a:ea typeface="Ideal Sans SSm Medium" charset="0"/>
                <a:cs typeface="Ideal Sans SSm Medium" charset="0"/>
              </a:rPr>
              <a:t>6:30 AM</a:t>
            </a:r>
          </a:p>
          <a:p>
            <a:pPr algn="r"/>
            <a:r>
              <a:rPr lang="en-US" sz="2400">
                <a:solidFill>
                  <a:schemeClr val="accent1">
                    <a:lumMod val="50000"/>
                  </a:schemeClr>
                </a:solidFill>
                <a:latin typeface="Ideal Sans SSm Medium" charset="0"/>
                <a:ea typeface="Ideal Sans SSm Medium" charset="0"/>
                <a:cs typeface="Ideal Sans SSm Medium" charset="0"/>
              </a:rPr>
              <a:t>Sharpest blood pressure rise</a:t>
            </a:r>
          </a:p>
        </p:txBody>
      </p:sp>
      <p:sp>
        <p:nvSpPr>
          <p:cNvPr id="9" name="TextBox 8"/>
          <p:cNvSpPr txBox="1"/>
          <p:nvPr/>
        </p:nvSpPr>
        <p:spPr>
          <a:xfrm>
            <a:off x="488337" y="3935899"/>
            <a:ext cx="2125653" cy="1200329"/>
          </a:xfrm>
          <a:prstGeom prst="rect">
            <a:avLst/>
          </a:prstGeom>
          <a:noFill/>
          <a:ln>
            <a:solidFill>
              <a:schemeClr val="accent1">
                <a:lumMod val="50000"/>
              </a:schemeClr>
            </a:solidFill>
          </a:ln>
        </p:spPr>
        <p:txBody>
          <a:bodyPr wrap="square" rtlCol="0">
            <a:spAutoFit/>
          </a:bodyPr>
          <a:lstStyle/>
          <a:p>
            <a:pPr algn="r"/>
            <a:r>
              <a:rPr lang="en-US" sz="2400">
                <a:solidFill>
                  <a:schemeClr val="accent1">
                    <a:lumMod val="50000"/>
                  </a:schemeClr>
                </a:solidFill>
                <a:latin typeface="Ideal Sans SSm Medium" charset="0"/>
                <a:ea typeface="Ideal Sans SSm Medium" charset="0"/>
                <a:cs typeface="Ideal Sans SSm Medium" charset="0"/>
              </a:rPr>
              <a:t>4:30 AM</a:t>
            </a:r>
          </a:p>
          <a:p>
            <a:pPr algn="r"/>
            <a:r>
              <a:rPr lang="en-US" sz="2400">
                <a:solidFill>
                  <a:schemeClr val="accent1">
                    <a:lumMod val="50000"/>
                  </a:schemeClr>
                </a:solidFill>
                <a:latin typeface="Ideal Sans SSm Medium" charset="0"/>
                <a:ea typeface="Ideal Sans SSm Medium" charset="0"/>
                <a:cs typeface="Ideal Sans SSm Medium" charset="0"/>
              </a:rPr>
              <a:t>Lowest body temperature</a:t>
            </a:r>
          </a:p>
        </p:txBody>
      </p:sp>
      <p:sp>
        <p:nvSpPr>
          <p:cNvPr id="10" name="TextBox 9"/>
          <p:cNvSpPr txBox="1"/>
          <p:nvPr/>
        </p:nvSpPr>
        <p:spPr>
          <a:xfrm>
            <a:off x="1331843" y="5927610"/>
            <a:ext cx="2286000" cy="830997"/>
          </a:xfrm>
          <a:prstGeom prst="rect">
            <a:avLst/>
          </a:prstGeom>
          <a:noFill/>
          <a:ln>
            <a:solidFill>
              <a:schemeClr val="accent1">
                <a:lumMod val="50000"/>
              </a:schemeClr>
            </a:solidFill>
          </a:ln>
        </p:spPr>
        <p:txBody>
          <a:bodyPr wrap="square" rtlCol="0">
            <a:spAutoFit/>
          </a:bodyPr>
          <a:lstStyle/>
          <a:p>
            <a:pPr algn="r"/>
            <a:r>
              <a:rPr lang="en-US" sz="2400">
                <a:solidFill>
                  <a:schemeClr val="accent1">
                    <a:lumMod val="50000"/>
                  </a:schemeClr>
                </a:solidFill>
                <a:latin typeface="Ideal Sans SSm Medium" charset="0"/>
                <a:ea typeface="Ideal Sans SSm Medium" charset="0"/>
                <a:cs typeface="Ideal Sans SSm Medium" charset="0"/>
              </a:rPr>
              <a:t>2 AM</a:t>
            </a:r>
          </a:p>
          <a:p>
            <a:pPr algn="r"/>
            <a:r>
              <a:rPr lang="en-US" sz="2400">
                <a:solidFill>
                  <a:schemeClr val="accent1">
                    <a:lumMod val="50000"/>
                  </a:schemeClr>
                </a:solidFill>
                <a:latin typeface="Ideal Sans SSm Medium" charset="0"/>
                <a:ea typeface="Ideal Sans SSm Medium" charset="0"/>
                <a:cs typeface="Ideal Sans SSm Medium" charset="0"/>
              </a:rPr>
              <a:t>Deepest sleep</a:t>
            </a:r>
          </a:p>
        </p:txBody>
      </p:sp>
      <p:sp>
        <p:nvSpPr>
          <p:cNvPr id="11" name="TextBox 10"/>
          <p:cNvSpPr txBox="1"/>
          <p:nvPr/>
        </p:nvSpPr>
        <p:spPr>
          <a:xfrm>
            <a:off x="8253437" y="137242"/>
            <a:ext cx="2922105" cy="830997"/>
          </a:xfrm>
          <a:prstGeom prst="rect">
            <a:avLst/>
          </a:prstGeom>
          <a:noFill/>
          <a:ln>
            <a:solidFill>
              <a:schemeClr val="accent1">
                <a:lumMod val="50000"/>
              </a:schemeClr>
            </a:solidFill>
          </a:ln>
        </p:spPr>
        <p:txBody>
          <a:bodyPr wrap="square" rtlCol="0">
            <a:spAutoFit/>
          </a:bodyPr>
          <a:lstStyle/>
          <a:p>
            <a:r>
              <a:rPr lang="en-US" sz="2400">
                <a:solidFill>
                  <a:schemeClr val="accent1">
                    <a:lumMod val="50000"/>
                  </a:schemeClr>
                </a:solidFill>
                <a:latin typeface="Ideal Sans SSm Medium" charset="0"/>
                <a:ea typeface="Ideal Sans SSm Medium" charset="0"/>
                <a:cs typeface="Ideal Sans SSm Medium" charset="0"/>
              </a:rPr>
              <a:t>2:30 PM</a:t>
            </a:r>
          </a:p>
          <a:p>
            <a:r>
              <a:rPr lang="en-US" sz="2400">
                <a:solidFill>
                  <a:schemeClr val="accent1">
                    <a:lumMod val="50000"/>
                  </a:schemeClr>
                </a:solidFill>
                <a:latin typeface="Ideal Sans SSm Medium" charset="0"/>
                <a:ea typeface="Ideal Sans SSm Medium" charset="0"/>
                <a:cs typeface="Ideal Sans SSm Medium" charset="0"/>
              </a:rPr>
              <a:t>Best coordination</a:t>
            </a:r>
          </a:p>
        </p:txBody>
      </p:sp>
      <p:sp>
        <p:nvSpPr>
          <p:cNvPr id="12" name="TextBox 11"/>
          <p:cNvSpPr txBox="1"/>
          <p:nvPr/>
        </p:nvSpPr>
        <p:spPr>
          <a:xfrm>
            <a:off x="9269895" y="1113192"/>
            <a:ext cx="2411224" cy="1200329"/>
          </a:xfrm>
          <a:prstGeom prst="rect">
            <a:avLst/>
          </a:prstGeom>
          <a:noFill/>
          <a:ln>
            <a:solidFill>
              <a:schemeClr val="accent1">
                <a:lumMod val="50000"/>
              </a:schemeClr>
            </a:solidFill>
          </a:ln>
        </p:spPr>
        <p:txBody>
          <a:bodyPr wrap="square" rtlCol="0">
            <a:spAutoFit/>
          </a:bodyPr>
          <a:lstStyle/>
          <a:p>
            <a:r>
              <a:rPr lang="en-US" sz="2400">
                <a:solidFill>
                  <a:schemeClr val="accent1">
                    <a:lumMod val="50000"/>
                  </a:schemeClr>
                </a:solidFill>
                <a:latin typeface="Ideal Sans SSm Medium" charset="0"/>
                <a:ea typeface="Ideal Sans SSm Medium" charset="0"/>
                <a:cs typeface="Ideal Sans SSm Medium" charset="0"/>
              </a:rPr>
              <a:t>3:30 PM</a:t>
            </a:r>
          </a:p>
          <a:p>
            <a:r>
              <a:rPr lang="en-US" sz="2400">
                <a:solidFill>
                  <a:schemeClr val="accent1">
                    <a:lumMod val="50000"/>
                  </a:schemeClr>
                </a:solidFill>
                <a:latin typeface="Ideal Sans SSm Medium" charset="0"/>
                <a:ea typeface="Ideal Sans SSm Medium" charset="0"/>
                <a:cs typeface="Ideal Sans SSm Medium" charset="0"/>
              </a:rPr>
              <a:t>Fastest reaction time</a:t>
            </a:r>
          </a:p>
        </p:txBody>
      </p:sp>
      <p:sp>
        <p:nvSpPr>
          <p:cNvPr id="13" name="TextBox 12"/>
          <p:cNvSpPr txBox="1"/>
          <p:nvPr/>
        </p:nvSpPr>
        <p:spPr>
          <a:xfrm>
            <a:off x="9427575" y="2405952"/>
            <a:ext cx="2636534" cy="1569660"/>
          </a:xfrm>
          <a:prstGeom prst="rect">
            <a:avLst/>
          </a:prstGeom>
          <a:noFill/>
          <a:ln>
            <a:solidFill>
              <a:schemeClr val="accent1">
                <a:lumMod val="50000"/>
              </a:schemeClr>
            </a:solidFill>
          </a:ln>
        </p:spPr>
        <p:txBody>
          <a:bodyPr wrap="square" rtlCol="0">
            <a:spAutoFit/>
          </a:bodyPr>
          <a:lstStyle/>
          <a:p>
            <a:r>
              <a:rPr lang="en-US" sz="2400">
                <a:solidFill>
                  <a:schemeClr val="accent1">
                    <a:lumMod val="50000"/>
                  </a:schemeClr>
                </a:solidFill>
                <a:latin typeface="Ideal Sans SSm Medium" charset="0"/>
                <a:ea typeface="Ideal Sans SSm Medium" charset="0"/>
                <a:cs typeface="Ideal Sans SSm Medium" charset="0"/>
              </a:rPr>
              <a:t>5 PM   </a:t>
            </a:r>
          </a:p>
          <a:p>
            <a:r>
              <a:rPr lang="en-US" sz="2400">
                <a:solidFill>
                  <a:schemeClr val="accent1">
                    <a:lumMod val="50000"/>
                  </a:schemeClr>
                </a:solidFill>
                <a:latin typeface="Ideal Sans SSm Medium" charset="0"/>
                <a:ea typeface="Ideal Sans SSm Medium" charset="0"/>
                <a:cs typeface="Ideal Sans SSm Medium" charset="0"/>
              </a:rPr>
              <a:t>Peak cardio efficiency, muscle strength</a:t>
            </a:r>
          </a:p>
        </p:txBody>
      </p:sp>
      <p:sp>
        <p:nvSpPr>
          <p:cNvPr id="14" name="TextBox 13"/>
          <p:cNvSpPr txBox="1"/>
          <p:nvPr/>
        </p:nvSpPr>
        <p:spPr>
          <a:xfrm>
            <a:off x="9511047" y="4068043"/>
            <a:ext cx="2553062" cy="1200329"/>
          </a:xfrm>
          <a:prstGeom prst="rect">
            <a:avLst/>
          </a:prstGeom>
          <a:noFill/>
          <a:ln>
            <a:solidFill>
              <a:schemeClr val="accent1">
                <a:lumMod val="50000"/>
              </a:schemeClr>
            </a:solidFill>
          </a:ln>
        </p:spPr>
        <p:txBody>
          <a:bodyPr wrap="square" rtlCol="0">
            <a:spAutoFit/>
          </a:bodyPr>
          <a:lstStyle/>
          <a:p>
            <a:r>
              <a:rPr lang="en-US" sz="2400">
                <a:solidFill>
                  <a:schemeClr val="accent1">
                    <a:lumMod val="50000"/>
                  </a:schemeClr>
                </a:solidFill>
                <a:latin typeface="Ideal Sans SSm Medium" charset="0"/>
                <a:ea typeface="Ideal Sans SSm Medium" charset="0"/>
                <a:cs typeface="Ideal Sans SSm Medium" charset="0"/>
              </a:rPr>
              <a:t>6:30 - 7 PM</a:t>
            </a:r>
          </a:p>
          <a:p>
            <a:r>
              <a:rPr lang="en-US" sz="2400">
                <a:solidFill>
                  <a:schemeClr val="accent1">
                    <a:lumMod val="50000"/>
                  </a:schemeClr>
                </a:solidFill>
                <a:latin typeface="Ideal Sans SSm Medium" charset="0"/>
                <a:ea typeface="Ideal Sans SSm Medium" charset="0"/>
                <a:cs typeface="Ideal Sans SSm Medium" charset="0"/>
              </a:rPr>
              <a:t>Peak blood pressure, temp</a:t>
            </a:r>
          </a:p>
        </p:txBody>
      </p:sp>
      <p:sp>
        <p:nvSpPr>
          <p:cNvPr id="15" name="TextBox 14"/>
          <p:cNvSpPr txBox="1"/>
          <p:nvPr/>
        </p:nvSpPr>
        <p:spPr>
          <a:xfrm>
            <a:off x="8714649" y="5558278"/>
            <a:ext cx="3110226" cy="1200329"/>
          </a:xfrm>
          <a:prstGeom prst="rect">
            <a:avLst/>
          </a:prstGeom>
          <a:noFill/>
          <a:ln>
            <a:solidFill>
              <a:schemeClr val="accent1">
                <a:lumMod val="50000"/>
              </a:schemeClr>
            </a:solidFill>
          </a:ln>
        </p:spPr>
        <p:txBody>
          <a:bodyPr wrap="square" rtlCol="0">
            <a:spAutoFit/>
          </a:bodyPr>
          <a:lstStyle/>
          <a:p>
            <a:r>
              <a:rPr lang="en-US" sz="2400">
                <a:solidFill>
                  <a:schemeClr val="accent1">
                    <a:lumMod val="50000"/>
                  </a:schemeClr>
                </a:solidFill>
                <a:latin typeface="Ideal Sans SSm Medium" charset="0"/>
                <a:ea typeface="Ideal Sans SSm Medium" charset="0"/>
                <a:cs typeface="Ideal Sans SSm Medium" charset="0"/>
              </a:rPr>
              <a:t>9 PM</a:t>
            </a:r>
          </a:p>
          <a:p>
            <a:r>
              <a:rPr lang="en-US" sz="2400">
                <a:solidFill>
                  <a:schemeClr val="accent1">
                    <a:lumMod val="50000"/>
                  </a:schemeClr>
                </a:solidFill>
                <a:latin typeface="Ideal Sans SSm Medium" charset="0"/>
                <a:ea typeface="Ideal Sans SSm Medium" charset="0"/>
                <a:cs typeface="Ideal Sans SSm Medium" charset="0"/>
              </a:rPr>
              <a:t>Melatonin secretion starts</a:t>
            </a:r>
          </a:p>
        </p:txBody>
      </p:sp>
    </p:spTree>
    <p:extLst>
      <p:ext uri="{BB962C8B-B14F-4D97-AF65-F5344CB8AC3E}">
        <p14:creationId xmlns:p14="http://schemas.microsoft.com/office/powerpoint/2010/main" val="41033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B4847E-421F-9348-8515-4D70F2B9A496}"/>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chemeClr val="bg1"/>
                </a:solidFill>
                <a:latin typeface="Ideal Sans SSm Book" charset="0"/>
                <a:ea typeface="+mj-ea"/>
                <a:cs typeface="Ideal Sans SSm Book" charset="0"/>
              </a:rPr>
              <a:t>Sleep Drive or Sleep Urge</a:t>
            </a:r>
          </a:p>
        </p:txBody>
      </p:sp>
      <p:pic>
        <p:nvPicPr>
          <p:cNvPr id="7" name="Content Placeholder 3">
            <a:extLst>
              <a:ext uri="{FF2B5EF4-FFF2-40B4-BE49-F238E27FC236}">
                <a16:creationId xmlns:a16="http://schemas.microsoft.com/office/drawing/2014/main" id="{1FC3676B-DC90-AF42-96B1-5A1B8FDFA0EE}"/>
              </a:ext>
            </a:extLst>
          </p:cNvPr>
          <p:cNvPicPr>
            <a:picLocks noGrp="1" noChangeAspect="1"/>
          </p:cNvPicPr>
          <p:nvPr>
            <p:ph idx="1"/>
          </p:nvPr>
        </p:nvPicPr>
        <p:blipFill>
          <a:blip r:embed="rId3"/>
          <a:stretch>
            <a:fillRect/>
          </a:stretch>
        </p:blipFill>
        <p:spPr>
          <a:xfrm>
            <a:off x="-75602" y="834887"/>
            <a:ext cx="12184776" cy="5960303"/>
          </a:xfrm>
          <a:prstGeom prst="rect">
            <a:avLst/>
          </a:prstGeom>
        </p:spPr>
      </p:pic>
    </p:spTree>
    <p:extLst>
      <p:ext uri="{BB962C8B-B14F-4D97-AF65-F5344CB8AC3E}">
        <p14:creationId xmlns:p14="http://schemas.microsoft.com/office/powerpoint/2010/main" val="3485819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505" name="Object 2">
            <a:extLst>
              <a:ext uri="{FF2B5EF4-FFF2-40B4-BE49-F238E27FC236}">
                <a16:creationId xmlns:a16="http://schemas.microsoft.com/office/drawing/2014/main" id="{93EAA2F4-74FE-8944-9791-33AAF12AB10C}"/>
              </a:ext>
            </a:extLst>
          </p:cNvPr>
          <p:cNvGraphicFramePr>
            <a:graphicFrameLocks noGrp="1" noChangeAspect="1"/>
          </p:cNvGraphicFramePr>
          <p:nvPr>
            <p:ph type="chart" idx="1"/>
            <p:extLst>
              <p:ext uri="{D42A27DB-BD31-4B8C-83A1-F6EECF244321}">
                <p14:modId xmlns:p14="http://schemas.microsoft.com/office/powerpoint/2010/main" val="2036157509"/>
              </p:ext>
            </p:extLst>
          </p:nvPr>
        </p:nvGraphicFramePr>
        <p:xfrm>
          <a:off x="2149009" y="-30997"/>
          <a:ext cx="9112174" cy="6213849"/>
        </p:xfrm>
        <a:graphic>
          <a:graphicData uri="http://schemas.openxmlformats.org/presentationml/2006/ole">
            <mc:AlternateContent xmlns:mc="http://schemas.openxmlformats.org/markup-compatibility/2006">
              <mc:Choice xmlns:v="urn:schemas-microsoft-com:vml" Requires="v">
                <p:oleObj spid="_x0000_s7224" name="Chart" r:id="rId4" imgW="6553200" imgH="4470400" progId="MSGraph.Chart.8">
                  <p:embed followColorScheme="full"/>
                </p:oleObj>
              </mc:Choice>
              <mc:Fallback>
                <p:oleObj name="Chart" r:id="rId4" imgW="6553200" imgH="4470400" progId="MSGraph.Chart.8">
                  <p:embed followColorScheme="full"/>
                  <p:pic>
                    <p:nvPicPr>
                      <p:cNvPr id="21505" name="Object 2">
                        <a:extLst>
                          <a:ext uri="{FF2B5EF4-FFF2-40B4-BE49-F238E27FC236}">
                            <a16:creationId xmlns:a16="http://schemas.microsoft.com/office/drawing/2014/main" id="{93EAA2F4-74FE-8944-9791-33AAF12AB1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9009" y="-30997"/>
                        <a:ext cx="9112174" cy="6213849"/>
                      </a:xfrm>
                      <a:prstGeom prst="rect">
                        <a:avLst/>
                      </a:prstGeom>
                      <a:noFill/>
                      <a:ln>
                        <a:noFill/>
                      </a:ln>
                    </p:spPr>
                  </p:pic>
                </p:oleObj>
              </mc:Fallback>
            </mc:AlternateContent>
          </a:graphicData>
        </a:graphic>
      </p:graphicFrame>
      <p:grpSp>
        <p:nvGrpSpPr>
          <p:cNvPr id="21506" name="Group 3">
            <a:extLst>
              <a:ext uri="{FF2B5EF4-FFF2-40B4-BE49-F238E27FC236}">
                <a16:creationId xmlns:a16="http://schemas.microsoft.com/office/drawing/2014/main" id="{AB082404-1978-FD45-A432-7AFE418D2F30}"/>
              </a:ext>
            </a:extLst>
          </p:cNvPr>
          <p:cNvGrpSpPr>
            <a:grpSpLocks/>
          </p:cNvGrpSpPr>
          <p:nvPr/>
        </p:nvGrpSpPr>
        <p:grpSpPr bwMode="auto">
          <a:xfrm>
            <a:off x="728139" y="909772"/>
            <a:ext cx="1619390" cy="5103569"/>
            <a:chOff x="576" y="1296"/>
            <a:chExt cx="528" cy="2539"/>
          </a:xfrm>
        </p:grpSpPr>
        <p:sp>
          <p:nvSpPr>
            <p:cNvPr id="21520" name="Text Box 4">
              <a:extLst>
                <a:ext uri="{FF2B5EF4-FFF2-40B4-BE49-F238E27FC236}">
                  <a16:creationId xmlns:a16="http://schemas.microsoft.com/office/drawing/2014/main" id="{8B599B9C-5E25-9C40-BF88-B379F88C9A11}"/>
                </a:ext>
              </a:extLst>
            </p:cNvPr>
            <p:cNvSpPr txBox="1">
              <a:spLocks noChangeArrowheads="1"/>
            </p:cNvSpPr>
            <p:nvPr/>
          </p:nvSpPr>
          <p:spPr bwMode="auto">
            <a:xfrm>
              <a:off x="576" y="3312"/>
              <a:ext cx="52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4000</a:t>
              </a:r>
            </a:p>
          </p:txBody>
        </p:sp>
        <p:sp>
          <p:nvSpPr>
            <p:cNvPr id="21521" name="Text Box 5">
              <a:extLst>
                <a:ext uri="{FF2B5EF4-FFF2-40B4-BE49-F238E27FC236}">
                  <a16:creationId xmlns:a16="http://schemas.microsoft.com/office/drawing/2014/main" id="{AE9EEA2A-37F9-8544-AAFF-E518A31650B9}"/>
                </a:ext>
              </a:extLst>
            </p:cNvPr>
            <p:cNvSpPr txBox="1">
              <a:spLocks noChangeArrowheads="1"/>
            </p:cNvSpPr>
            <p:nvPr/>
          </p:nvSpPr>
          <p:spPr bwMode="auto">
            <a:xfrm>
              <a:off x="576" y="3024"/>
              <a:ext cx="52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5000</a:t>
              </a:r>
            </a:p>
          </p:txBody>
        </p:sp>
        <p:sp>
          <p:nvSpPr>
            <p:cNvPr id="21522" name="Text Box 6">
              <a:extLst>
                <a:ext uri="{FF2B5EF4-FFF2-40B4-BE49-F238E27FC236}">
                  <a16:creationId xmlns:a16="http://schemas.microsoft.com/office/drawing/2014/main" id="{E8698691-C216-1B46-A585-2DE1E35B93A7}"/>
                </a:ext>
              </a:extLst>
            </p:cNvPr>
            <p:cNvSpPr txBox="1">
              <a:spLocks noChangeArrowheads="1"/>
            </p:cNvSpPr>
            <p:nvPr/>
          </p:nvSpPr>
          <p:spPr bwMode="auto">
            <a:xfrm>
              <a:off x="576" y="2736"/>
              <a:ext cx="52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6000</a:t>
              </a:r>
            </a:p>
          </p:txBody>
        </p:sp>
        <p:sp>
          <p:nvSpPr>
            <p:cNvPr id="21523" name="Text Box 7">
              <a:extLst>
                <a:ext uri="{FF2B5EF4-FFF2-40B4-BE49-F238E27FC236}">
                  <a16:creationId xmlns:a16="http://schemas.microsoft.com/office/drawing/2014/main" id="{A0E5D395-1D24-4E4B-9E41-354FE33591D1}"/>
                </a:ext>
              </a:extLst>
            </p:cNvPr>
            <p:cNvSpPr txBox="1">
              <a:spLocks noChangeArrowheads="1"/>
            </p:cNvSpPr>
            <p:nvPr/>
          </p:nvSpPr>
          <p:spPr bwMode="auto">
            <a:xfrm>
              <a:off x="576" y="2448"/>
              <a:ext cx="52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7000</a:t>
              </a:r>
            </a:p>
          </p:txBody>
        </p:sp>
        <p:sp>
          <p:nvSpPr>
            <p:cNvPr id="21524" name="Text Box 8">
              <a:extLst>
                <a:ext uri="{FF2B5EF4-FFF2-40B4-BE49-F238E27FC236}">
                  <a16:creationId xmlns:a16="http://schemas.microsoft.com/office/drawing/2014/main" id="{A5903257-2A31-CB42-A93D-B87DF293EFA3}"/>
                </a:ext>
              </a:extLst>
            </p:cNvPr>
            <p:cNvSpPr txBox="1">
              <a:spLocks noChangeArrowheads="1"/>
            </p:cNvSpPr>
            <p:nvPr/>
          </p:nvSpPr>
          <p:spPr bwMode="auto">
            <a:xfrm>
              <a:off x="576" y="2160"/>
              <a:ext cx="52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8000</a:t>
              </a:r>
            </a:p>
          </p:txBody>
        </p:sp>
        <p:sp>
          <p:nvSpPr>
            <p:cNvPr id="21525" name="Text Box 9">
              <a:extLst>
                <a:ext uri="{FF2B5EF4-FFF2-40B4-BE49-F238E27FC236}">
                  <a16:creationId xmlns:a16="http://schemas.microsoft.com/office/drawing/2014/main" id="{CFFA0D0F-B655-D945-8790-95B9D8B0A3DE}"/>
                </a:ext>
              </a:extLst>
            </p:cNvPr>
            <p:cNvSpPr txBox="1">
              <a:spLocks noChangeArrowheads="1"/>
            </p:cNvSpPr>
            <p:nvPr/>
          </p:nvSpPr>
          <p:spPr bwMode="auto">
            <a:xfrm>
              <a:off x="576" y="1872"/>
              <a:ext cx="52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9000</a:t>
              </a:r>
            </a:p>
          </p:txBody>
        </p:sp>
        <p:sp>
          <p:nvSpPr>
            <p:cNvPr id="21526" name="Text Box 10">
              <a:extLst>
                <a:ext uri="{FF2B5EF4-FFF2-40B4-BE49-F238E27FC236}">
                  <a16:creationId xmlns:a16="http://schemas.microsoft.com/office/drawing/2014/main" id="{5F35EA54-293A-C944-84F7-681C144B9DB1}"/>
                </a:ext>
              </a:extLst>
            </p:cNvPr>
            <p:cNvSpPr txBox="1">
              <a:spLocks noChangeArrowheads="1"/>
            </p:cNvSpPr>
            <p:nvPr/>
          </p:nvSpPr>
          <p:spPr bwMode="auto">
            <a:xfrm>
              <a:off x="576" y="1584"/>
              <a:ext cx="52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10,000</a:t>
              </a:r>
            </a:p>
          </p:txBody>
        </p:sp>
        <p:sp>
          <p:nvSpPr>
            <p:cNvPr id="21527" name="Text Box 11">
              <a:extLst>
                <a:ext uri="{FF2B5EF4-FFF2-40B4-BE49-F238E27FC236}">
                  <a16:creationId xmlns:a16="http://schemas.microsoft.com/office/drawing/2014/main" id="{916C2848-4C90-4749-8F72-7E2042BB3A2F}"/>
                </a:ext>
              </a:extLst>
            </p:cNvPr>
            <p:cNvSpPr txBox="1">
              <a:spLocks noChangeArrowheads="1"/>
            </p:cNvSpPr>
            <p:nvPr/>
          </p:nvSpPr>
          <p:spPr bwMode="auto">
            <a:xfrm>
              <a:off x="576" y="1296"/>
              <a:ext cx="52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11,000</a:t>
              </a:r>
            </a:p>
          </p:txBody>
        </p:sp>
      </p:grpSp>
      <p:sp>
        <p:nvSpPr>
          <p:cNvPr id="21508" name="Line 13">
            <a:extLst>
              <a:ext uri="{FF2B5EF4-FFF2-40B4-BE49-F238E27FC236}">
                <a16:creationId xmlns:a16="http://schemas.microsoft.com/office/drawing/2014/main" id="{9D96B57B-B774-7E48-8059-24EBE2461D7B}"/>
              </a:ext>
            </a:extLst>
          </p:cNvPr>
          <p:cNvSpPr>
            <a:spLocks noChangeShapeType="1"/>
          </p:cNvSpPr>
          <p:nvPr/>
        </p:nvSpPr>
        <p:spPr bwMode="auto">
          <a:xfrm>
            <a:off x="3830989" y="1905000"/>
            <a:ext cx="0" cy="3276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Ideal Sans SSm Book" charset="0"/>
            </a:endParaRPr>
          </a:p>
        </p:txBody>
      </p:sp>
      <p:grpSp>
        <p:nvGrpSpPr>
          <p:cNvPr id="21509" name="Group 14">
            <a:extLst>
              <a:ext uri="{FF2B5EF4-FFF2-40B4-BE49-F238E27FC236}">
                <a16:creationId xmlns:a16="http://schemas.microsoft.com/office/drawing/2014/main" id="{18E229E3-CAFB-6B45-B793-4512D3932762}"/>
              </a:ext>
            </a:extLst>
          </p:cNvPr>
          <p:cNvGrpSpPr>
            <a:grpSpLocks/>
          </p:cNvGrpSpPr>
          <p:nvPr/>
        </p:nvGrpSpPr>
        <p:grpSpPr bwMode="auto">
          <a:xfrm>
            <a:off x="1766807" y="6289385"/>
            <a:ext cx="10073898" cy="471488"/>
            <a:chOff x="842" y="3423"/>
            <a:chExt cx="4726" cy="297"/>
          </a:xfrm>
        </p:grpSpPr>
        <p:sp>
          <p:nvSpPr>
            <p:cNvPr id="21515" name="Text Box 15">
              <a:extLst>
                <a:ext uri="{FF2B5EF4-FFF2-40B4-BE49-F238E27FC236}">
                  <a16:creationId xmlns:a16="http://schemas.microsoft.com/office/drawing/2014/main" id="{3F9D4418-0C2D-2D4C-8A03-4C604E6A8D41}"/>
                </a:ext>
              </a:extLst>
            </p:cNvPr>
            <p:cNvSpPr txBox="1">
              <a:spLocks noChangeArrowheads="1"/>
            </p:cNvSpPr>
            <p:nvPr/>
          </p:nvSpPr>
          <p:spPr bwMode="auto">
            <a:xfrm>
              <a:off x="842" y="3429"/>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12M</a:t>
              </a:r>
            </a:p>
          </p:txBody>
        </p:sp>
        <p:sp>
          <p:nvSpPr>
            <p:cNvPr id="21516" name="Text Box 16">
              <a:extLst>
                <a:ext uri="{FF2B5EF4-FFF2-40B4-BE49-F238E27FC236}">
                  <a16:creationId xmlns:a16="http://schemas.microsoft.com/office/drawing/2014/main" id="{CE013741-1D92-8C45-AFC5-45E9DCEC563A}"/>
                </a:ext>
              </a:extLst>
            </p:cNvPr>
            <p:cNvSpPr txBox="1">
              <a:spLocks noChangeArrowheads="1"/>
            </p:cNvSpPr>
            <p:nvPr/>
          </p:nvSpPr>
          <p:spPr bwMode="auto">
            <a:xfrm>
              <a:off x="1872" y="3429"/>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6 AM</a:t>
              </a:r>
            </a:p>
          </p:txBody>
        </p:sp>
        <p:sp>
          <p:nvSpPr>
            <p:cNvPr id="21517" name="Text Box 17">
              <a:extLst>
                <a:ext uri="{FF2B5EF4-FFF2-40B4-BE49-F238E27FC236}">
                  <a16:creationId xmlns:a16="http://schemas.microsoft.com/office/drawing/2014/main" id="{F4DA3536-F2B2-DD4A-AB23-4F046D0BEADF}"/>
                </a:ext>
              </a:extLst>
            </p:cNvPr>
            <p:cNvSpPr txBox="1">
              <a:spLocks noChangeArrowheads="1"/>
            </p:cNvSpPr>
            <p:nvPr/>
          </p:nvSpPr>
          <p:spPr bwMode="auto">
            <a:xfrm>
              <a:off x="2928" y="3426"/>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12N</a:t>
              </a:r>
            </a:p>
          </p:txBody>
        </p:sp>
        <p:sp>
          <p:nvSpPr>
            <p:cNvPr id="21518" name="Text Box 18">
              <a:extLst>
                <a:ext uri="{FF2B5EF4-FFF2-40B4-BE49-F238E27FC236}">
                  <a16:creationId xmlns:a16="http://schemas.microsoft.com/office/drawing/2014/main" id="{DFF29446-9479-A84B-8CBD-4E4F4887B673}"/>
                </a:ext>
              </a:extLst>
            </p:cNvPr>
            <p:cNvSpPr txBox="1">
              <a:spLocks noChangeArrowheads="1"/>
            </p:cNvSpPr>
            <p:nvPr/>
          </p:nvSpPr>
          <p:spPr bwMode="auto">
            <a:xfrm>
              <a:off x="3840" y="3426"/>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6 PM</a:t>
              </a:r>
            </a:p>
          </p:txBody>
        </p:sp>
        <p:sp>
          <p:nvSpPr>
            <p:cNvPr id="21519" name="Text Box 19">
              <a:extLst>
                <a:ext uri="{FF2B5EF4-FFF2-40B4-BE49-F238E27FC236}">
                  <a16:creationId xmlns:a16="http://schemas.microsoft.com/office/drawing/2014/main" id="{03576949-8482-A84F-BD09-BA30D24044F6}"/>
                </a:ext>
              </a:extLst>
            </p:cNvPr>
            <p:cNvSpPr txBox="1">
              <a:spLocks noChangeArrowheads="1"/>
            </p:cNvSpPr>
            <p:nvPr/>
          </p:nvSpPr>
          <p:spPr bwMode="auto">
            <a:xfrm>
              <a:off x="4848" y="3423"/>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12M</a:t>
              </a:r>
            </a:p>
          </p:txBody>
        </p:sp>
      </p:grpSp>
      <p:grpSp>
        <p:nvGrpSpPr>
          <p:cNvPr id="21511" name="Group 21">
            <a:extLst>
              <a:ext uri="{FF2B5EF4-FFF2-40B4-BE49-F238E27FC236}">
                <a16:creationId xmlns:a16="http://schemas.microsoft.com/office/drawing/2014/main" id="{74418441-E33E-0A43-A5F9-E7FBD6DDAF16}"/>
              </a:ext>
            </a:extLst>
          </p:cNvPr>
          <p:cNvGrpSpPr>
            <a:grpSpLocks/>
          </p:cNvGrpSpPr>
          <p:nvPr/>
        </p:nvGrpSpPr>
        <p:grpSpPr bwMode="auto">
          <a:xfrm>
            <a:off x="4916839" y="1720851"/>
            <a:ext cx="4038600" cy="320675"/>
            <a:chOff x="1776" y="1286"/>
            <a:chExt cx="2544" cy="202"/>
          </a:xfrm>
        </p:grpSpPr>
        <p:sp>
          <p:nvSpPr>
            <p:cNvPr id="21513" name="Text Box 22">
              <a:extLst>
                <a:ext uri="{FF2B5EF4-FFF2-40B4-BE49-F238E27FC236}">
                  <a16:creationId xmlns:a16="http://schemas.microsoft.com/office/drawing/2014/main" id="{F2BFD679-F04C-934C-8DCD-8BB11F222AB6}"/>
                </a:ext>
              </a:extLst>
            </p:cNvPr>
            <p:cNvSpPr txBox="1">
              <a:spLocks noChangeArrowheads="1"/>
            </p:cNvSpPr>
            <p:nvPr/>
          </p:nvSpPr>
          <p:spPr bwMode="auto">
            <a:xfrm>
              <a:off x="1776" y="1286"/>
              <a:ext cx="7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400">
                  <a:solidFill>
                    <a:schemeClr val="bg2"/>
                  </a:solidFill>
                </a:rPr>
                <a:t>Sweden</a:t>
              </a:r>
            </a:p>
          </p:txBody>
        </p:sp>
        <p:sp>
          <p:nvSpPr>
            <p:cNvPr id="21514" name="Text Box 23">
              <a:extLst>
                <a:ext uri="{FF2B5EF4-FFF2-40B4-BE49-F238E27FC236}">
                  <a16:creationId xmlns:a16="http://schemas.microsoft.com/office/drawing/2014/main" id="{1061525B-4386-9648-9303-DEBE78F4AF5A}"/>
                </a:ext>
              </a:extLst>
            </p:cNvPr>
            <p:cNvSpPr txBox="1">
              <a:spLocks noChangeArrowheads="1"/>
            </p:cNvSpPr>
            <p:nvPr/>
          </p:nvSpPr>
          <p:spPr bwMode="auto">
            <a:xfrm>
              <a:off x="3600" y="1296"/>
              <a:ext cx="7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400">
                  <a:solidFill>
                    <a:schemeClr val="bg2"/>
                  </a:solidFill>
                </a:rPr>
                <a:t>N = 74,927</a:t>
              </a:r>
            </a:p>
          </p:txBody>
        </p:sp>
      </p:grpSp>
      <p:sp>
        <p:nvSpPr>
          <p:cNvPr id="21512" name="Text Box 24">
            <a:extLst>
              <a:ext uri="{FF2B5EF4-FFF2-40B4-BE49-F238E27FC236}">
                <a16:creationId xmlns:a16="http://schemas.microsoft.com/office/drawing/2014/main" id="{E2B75071-B84F-3547-96E6-3AD5B38B63EF}"/>
              </a:ext>
            </a:extLst>
          </p:cNvPr>
          <p:cNvSpPr txBox="1">
            <a:spLocks noChangeArrowheads="1"/>
          </p:cNvSpPr>
          <p:nvPr/>
        </p:nvSpPr>
        <p:spPr bwMode="auto">
          <a:xfrm rot="10759068">
            <a:off x="349256" y="2066302"/>
            <a:ext cx="646331" cy="262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000">
                <a:latin typeface="Ideal Sans SSm Medium" charset="0"/>
                <a:ea typeface="Ideal Sans SSm Medium" charset="0"/>
                <a:cs typeface="Ideal Sans SSm Medium" charset="0"/>
              </a:rPr>
              <a:t>No. of Errors</a:t>
            </a:r>
          </a:p>
        </p:txBody>
      </p:sp>
    </p:spTree>
    <p:extLst>
      <p:ext uri="{BB962C8B-B14F-4D97-AF65-F5344CB8AC3E}">
        <p14:creationId xmlns:p14="http://schemas.microsoft.com/office/powerpoint/2010/main" val="1686910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3554" name="Object 2">
            <a:extLst>
              <a:ext uri="{FF2B5EF4-FFF2-40B4-BE49-F238E27FC236}">
                <a16:creationId xmlns:a16="http://schemas.microsoft.com/office/drawing/2014/main" id="{8B9DBF8B-C351-3B40-AACB-9034D180092C}"/>
              </a:ext>
            </a:extLst>
          </p:cNvPr>
          <p:cNvGraphicFramePr>
            <a:graphicFrameLocks noChangeAspect="1"/>
          </p:cNvGraphicFramePr>
          <p:nvPr>
            <p:extLst>
              <p:ext uri="{D42A27DB-BD31-4B8C-83A1-F6EECF244321}">
                <p14:modId xmlns:p14="http://schemas.microsoft.com/office/powerpoint/2010/main" val="2101407070"/>
              </p:ext>
            </p:extLst>
          </p:nvPr>
        </p:nvGraphicFramePr>
        <p:xfrm>
          <a:off x="2260298" y="0"/>
          <a:ext cx="8805492" cy="6132701"/>
        </p:xfrm>
        <a:graphic>
          <a:graphicData uri="http://schemas.openxmlformats.org/presentationml/2006/ole">
            <mc:AlternateContent xmlns:mc="http://schemas.openxmlformats.org/markup-compatibility/2006">
              <mc:Choice xmlns:v="urn:schemas-microsoft-com:vml" Requires="v">
                <p:oleObj spid="_x0000_s9272" name="Chart" r:id="rId4" imgW="6553200" imgH="4470400" progId="MSGraph.Chart.8">
                  <p:embed followColorScheme="full"/>
                </p:oleObj>
              </mc:Choice>
              <mc:Fallback>
                <p:oleObj name="Chart" r:id="rId4" imgW="6553200" imgH="4470400" progId="MSGraph.Chart.8">
                  <p:embed followColorScheme="full"/>
                  <p:pic>
                    <p:nvPicPr>
                      <p:cNvPr id="23554" name="Object 2">
                        <a:extLst>
                          <a:ext uri="{FF2B5EF4-FFF2-40B4-BE49-F238E27FC236}">
                            <a16:creationId xmlns:a16="http://schemas.microsoft.com/office/drawing/2014/main" id="{8B9DBF8B-C351-3B40-AACB-9034D18009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0298" y="0"/>
                        <a:ext cx="8805492" cy="6132701"/>
                      </a:xfrm>
                      <a:prstGeom prst="rect">
                        <a:avLst/>
                      </a:prstGeom>
                      <a:noFill/>
                      <a:ln>
                        <a:noFill/>
                      </a:ln>
                      <a:effectLst/>
                    </p:spPr>
                  </p:pic>
                </p:oleObj>
              </mc:Fallback>
            </mc:AlternateContent>
          </a:graphicData>
        </a:graphic>
      </p:graphicFrame>
      <p:grpSp>
        <p:nvGrpSpPr>
          <p:cNvPr id="23560" name="Group 9">
            <a:extLst>
              <a:ext uri="{FF2B5EF4-FFF2-40B4-BE49-F238E27FC236}">
                <a16:creationId xmlns:a16="http://schemas.microsoft.com/office/drawing/2014/main" id="{4D1E85CC-1DDB-DC4D-A5DA-ABDC913C66FF}"/>
              </a:ext>
            </a:extLst>
          </p:cNvPr>
          <p:cNvGrpSpPr>
            <a:grpSpLocks/>
          </p:cNvGrpSpPr>
          <p:nvPr/>
        </p:nvGrpSpPr>
        <p:grpSpPr bwMode="auto">
          <a:xfrm>
            <a:off x="4419600" y="1752600"/>
            <a:ext cx="4038600" cy="1200150"/>
            <a:chOff x="1824" y="1296"/>
            <a:chExt cx="2544" cy="756"/>
          </a:xfrm>
        </p:grpSpPr>
        <p:sp>
          <p:nvSpPr>
            <p:cNvPr id="23565" name="Text Box 10">
              <a:extLst>
                <a:ext uri="{FF2B5EF4-FFF2-40B4-BE49-F238E27FC236}">
                  <a16:creationId xmlns:a16="http://schemas.microsoft.com/office/drawing/2014/main" id="{69D0F245-EA50-574D-82D9-A99F06B2139B}"/>
                </a:ext>
              </a:extLst>
            </p:cNvPr>
            <p:cNvSpPr txBox="1">
              <a:spLocks noChangeArrowheads="1"/>
            </p:cNvSpPr>
            <p:nvPr/>
          </p:nvSpPr>
          <p:spPr bwMode="auto">
            <a:xfrm>
              <a:off x="1824" y="1296"/>
              <a:ext cx="1008"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solidFill>
                    <a:schemeClr val="bg2"/>
                  </a:solidFill>
                  <a:latin typeface="Ideal Sans SSm Medium" charset="0"/>
                  <a:ea typeface="Ideal Sans SSm Medium" charset="0"/>
                  <a:cs typeface="Ideal Sans SSm Medium" charset="0"/>
                </a:rPr>
                <a:t>International Data</a:t>
              </a:r>
            </a:p>
          </p:txBody>
        </p:sp>
        <p:sp>
          <p:nvSpPr>
            <p:cNvPr id="23566" name="Text Box 11">
              <a:extLst>
                <a:ext uri="{FF2B5EF4-FFF2-40B4-BE49-F238E27FC236}">
                  <a16:creationId xmlns:a16="http://schemas.microsoft.com/office/drawing/2014/main" id="{921E5B55-2630-A248-B507-7B5879BC3DC5}"/>
                </a:ext>
              </a:extLst>
            </p:cNvPr>
            <p:cNvSpPr txBox="1">
              <a:spLocks noChangeArrowheads="1"/>
            </p:cNvSpPr>
            <p:nvPr/>
          </p:nvSpPr>
          <p:spPr bwMode="auto">
            <a:xfrm>
              <a:off x="3648" y="1296"/>
              <a:ext cx="720"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solidFill>
                    <a:schemeClr val="bg2"/>
                  </a:solidFill>
                  <a:latin typeface="Ideal Sans SSm Medium" charset="0"/>
                  <a:ea typeface="Ideal Sans SSm Medium" charset="0"/>
                  <a:cs typeface="Ideal Sans SSm Medium" charset="0"/>
                </a:rPr>
                <a:t>N = 6052</a:t>
              </a:r>
            </a:p>
          </p:txBody>
        </p:sp>
      </p:grpSp>
      <p:sp>
        <p:nvSpPr>
          <p:cNvPr id="23561" name="Text Box 12">
            <a:extLst>
              <a:ext uri="{FF2B5EF4-FFF2-40B4-BE49-F238E27FC236}">
                <a16:creationId xmlns:a16="http://schemas.microsoft.com/office/drawing/2014/main" id="{764E9017-6DDA-2E43-9393-1462102B0E65}"/>
              </a:ext>
            </a:extLst>
          </p:cNvPr>
          <p:cNvSpPr txBox="1">
            <a:spLocks noChangeArrowheads="1"/>
          </p:cNvSpPr>
          <p:nvPr/>
        </p:nvSpPr>
        <p:spPr bwMode="auto">
          <a:xfrm>
            <a:off x="1066480" y="595848"/>
            <a:ext cx="1614568" cy="477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5500"/>
              </a:lnSpc>
              <a:spcBef>
                <a:spcPct val="30000"/>
              </a:spcBef>
            </a:pPr>
            <a:r>
              <a:rPr lang="en-US" altLang="en-US">
                <a:latin typeface="Ideal Sans SSm Medium" charset="0"/>
                <a:ea typeface="Ideal Sans SSm Medium" charset="0"/>
                <a:cs typeface="Ideal Sans SSm Medium" charset="0"/>
              </a:rPr>
              <a:t>1200</a:t>
            </a:r>
          </a:p>
          <a:p>
            <a:pPr algn="ctr">
              <a:lnSpc>
                <a:spcPts val="5500"/>
              </a:lnSpc>
              <a:spcBef>
                <a:spcPct val="30000"/>
              </a:spcBef>
            </a:pPr>
            <a:r>
              <a:rPr lang="en-US" altLang="en-US">
                <a:latin typeface="Ideal Sans SSm Medium" charset="0"/>
                <a:ea typeface="Ideal Sans SSm Medium" charset="0"/>
                <a:cs typeface="Ideal Sans SSm Medium" charset="0"/>
              </a:rPr>
              <a:t>1000</a:t>
            </a:r>
          </a:p>
          <a:p>
            <a:pPr algn="ctr">
              <a:lnSpc>
                <a:spcPts val="5500"/>
              </a:lnSpc>
              <a:spcBef>
                <a:spcPct val="30000"/>
              </a:spcBef>
            </a:pPr>
            <a:r>
              <a:rPr lang="en-US" altLang="en-US">
                <a:latin typeface="Ideal Sans SSm Medium" charset="0"/>
                <a:ea typeface="Ideal Sans SSm Medium" charset="0"/>
                <a:cs typeface="Ideal Sans SSm Medium" charset="0"/>
              </a:rPr>
              <a:t>800</a:t>
            </a:r>
          </a:p>
          <a:p>
            <a:pPr algn="ctr">
              <a:lnSpc>
                <a:spcPts val="5500"/>
              </a:lnSpc>
              <a:spcBef>
                <a:spcPct val="30000"/>
              </a:spcBef>
            </a:pPr>
            <a:r>
              <a:rPr lang="en-US" altLang="en-US">
                <a:latin typeface="Ideal Sans SSm Medium" charset="0"/>
                <a:ea typeface="Ideal Sans SSm Medium" charset="0"/>
                <a:cs typeface="Ideal Sans SSm Medium" charset="0"/>
              </a:rPr>
              <a:t>600</a:t>
            </a:r>
          </a:p>
          <a:p>
            <a:pPr algn="ctr">
              <a:lnSpc>
                <a:spcPts val="5500"/>
              </a:lnSpc>
              <a:spcBef>
                <a:spcPct val="30000"/>
              </a:spcBef>
            </a:pPr>
            <a:r>
              <a:rPr lang="en-US" altLang="en-US">
                <a:latin typeface="Ideal Sans SSm Medium" charset="0"/>
                <a:ea typeface="Ideal Sans SSm Medium" charset="0"/>
                <a:cs typeface="Ideal Sans SSm Medium" charset="0"/>
              </a:rPr>
              <a:t>400</a:t>
            </a:r>
          </a:p>
          <a:p>
            <a:pPr algn="ctr">
              <a:lnSpc>
                <a:spcPts val="5500"/>
              </a:lnSpc>
              <a:spcBef>
                <a:spcPct val="30000"/>
              </a:spcBef>
            </a:pPr>
            <a:r>
              <a:rPr lang="en-US" altLang="en-US">
                <a:latin typeface="Ideal Sans SSm Medium" charset="0"/>
                <a:ea typeface="Ideal Sans SSm Medium" charset="0"/>
                <a:cs typeface="Ideal Sans SSm Medium" charset="0"/>
              </a:rPr>
              <a:t>200</a:t>
            </a:r>
          </a:p>
        </p:txBody>
      </p:sp>
      <p:sp>
        <p:nvSpPr>
          <p:cNvPr id="23562" name="Line 13">
            <a:extLst>
              <a:ext uri="{FF2B5EF4-FFF2-40B4-BE49-F238E27FC236}">
                <a16:creationId xmlns:a16="http://schemas.microsoft.com/office/drawing/2014/main" id="{27F19A1D-DE5D-8B4A-8403-F052FD8EA4F5}"/>
              </a:ext>
            </a:extLst>
          </p:cNvPr>
          <p:cNvSpPr>
            <a:spLocks noChangeShapeType="1"/>
          </p:cNvSpPr>
          <p:nvPr/>
        </p:nvSpPr>
        <p:spPr bwMode="auto">
          <a:xfrm>
            <a:off x="3276600" y="1905000"/>
            <a:ext cx="0" cy="3276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sz="2400">
              <a:latin typeface="Ideal Sans SSm Medium" charset="0"/>
              <a:ea typeface="Ideal Sans SSm Medium" charset="0"/>
              <a:cs typeface="Ideal Sans SSm Medium" charset="0"/>
            </a:endParaRPr>
          </a:p>
        </p:txBody>
      </p:sp>
      <p:sp>
        <p:nvSpPr>
          <p:cNvPr id="23564" name="Text Box 15">
            <a:extLst>
              <a:ext uri="{FF2B5EF4-FFF2-40B4-BE49-F238E27FC236}">
                <a16:creationId xmlns:a16="http://schemas.microsoft.com/office/drawing/2014/main" id="{BA981781-E958-2342-BA7B-E23175A7330D}"/>
              </a:ext>
            </a:extLst>
          </p:cNvPr>
          <p:cNvSpPr txBox="1">
            <a:spLocks noChangeArrowheads="1"/>
          </p:cNvSpPr>
          <p:nvPr/>
        </p:nvSpPr>
        <p:spPr bwMode="auto">
          <a:xfrm rot="10759068">
            <a:off x="482956" y="1486337"/>
            <a:ext cx="615553" cy="3160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800">
                <a:latin typeface="Ideal Sans SSm Medium" charset="0"/>
                <a:ea typeface="Ideal Sans SSm Medium" charset="0"/>
                <a:cs typeface="Ideal Sans SSm Medium" charset="0"/>
              </a:rPr>
              <a:t>No. of Accidents</a:t>
            </a:r>
          </a:p>
        </p:txBody>
      </p:sp>
      <p:grpSp>
        <p:nvGrpSpPr>
          <p:cNvPr id="17" name="Group 14">
            <a:extLst>
              <a:ext uri="{FF2B5EF4-FFF2-40B4-BE49-F238E27FC236}">
                <a16:creationId xmlns:a16="http://schemas.microsoft.com/office/drawing/2014/main" id="{18E229E3-CAFB-6B45-B793-4512D3932762}"/>
              </a:ext>
            </a:extLst>
          </p:cNvPr>
          <p:cNvGrpSpPr>
            <a:grpSpLocks/>
          </p:cNvGrpSpPr>
          <p:nvPr/>
        </p:nvGrpSpPr>
        <p:grpSpPr bwMode="auto">
          <a:xfrm>
            <a:off x="1766807" y="6289385"/>
            <a:ext cx="10073898" cy="471488"/>
            <a:chOff x="842" y="3423"/>
            <a:chExt cx="4726" cy="297"/>
          </a:xfrm>
        </p:grpSpPr>
        <p:sp>
          <p:nvSpPr>
            <p:cNvPr id="18" name="Text Box 15">
              <a:extLst>
                <a:ext uri="{FF2B5EF4-FFF2-40B4-BE49-F238E27FC236}">
                  <a16:creationId xmlns:a16="http://schemas.microsoft.com/office/drawing/2014/main" id="{3F9D4418-0C2D-2D4C-8A03-4C604E6A8D41}"/>
                </a:ext>
              </a:extLst>
            </p:cNvPr>
            <p:cNvSpPr txBox="1">
              <a:spLocks noChangeArrowheads="1"/>
            </p:cNvSpPr>
            <p:nvPr/>
          </p:nvSpPr>
          <p:spPr bwMode="auto">
            <a:xfrm>
              <a:off x="842" y="3429"/>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12M</a:t>
              </a:r>
            </a:p>
          </p:txBody>
        </p:sp>
        <p:sp>
          <p:nvSpPr>
            <p:cNvPr id="19" name="Text Box 16">
              <a:extLst>
                <a:ext uri="{FF2B5EF4-FFF2-40B4-BE49-F238E27FC236}">
                  <a16:creationId xmlns:a16="http://schemas.microsoft.com/office/drawing/2014/main" id="{CE013741-1D92-8C45-AFC5-45E9DCEC563A}"/>
                </a:ext>
              </a:extLst>
            </p:cNvPr>
            <p:cNvSpPr txBox="1">
              <a:spLocks noChangeArrowheads="1"/>
            </p:cNvSpPr>
            <p:nvPr/>
          </p:nvSpPr>
          <p:spPr bwMode="auto">
            <a:xfrm>
              <a:off x="1872" y="3429"/>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6 AM</a:t>
              </a:r>
            </a:p>
          </p:txBody>
        </p:sp>
        <p:sp>
          <p:nvSpPr>
            <p:cNvPr id="20" name="Text Box 17">
              <a:extLst>
                <a:ext uri="{FF2B5EF4-FFF2-40B4-BE49-F238E27FC236}">
                  <a16:creationId xmlns:a16="http://schemas.microsoft.com/office/drawing/2014/main" id="{F4DA3536-F2B2-DD4A-AB23-4F046D0BEADF}"/>
                </a:ext>
              </a:extLst>
            </p:cNvPr>
            <p:cNvSpPr txBox="1">
              <a:spLocks noChangeArrowheads="1"/>
            </p:cNvSpPr>
            <p:nvPr/>
          </p:nvSpPr>
          <p:spPr bwMode="auto">
            <a:xfrm>
              <a:off x="2928" y="3426"/>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12N</a:t>
              </a:r>
            </a:p>
          </p:txBody>
        </p:sp>
        <p:sp>
          <p:nvSpPr>
            <p:cNvPr id="21" name="Text Box 18">
              <a:extLst>
                <a:ext uri="{FF2B5EF4-FFF2-40B4-BE49-F238E27FC236}">
                  <a16:creationId xmlns:a16="http://schemas.microsoft.com/office/drawing/2014/main" id="{DFF29446-9479-A84B-8CBD-4E4F4887B673}"/>
                </a:ext>
              </a:extLst>
            </p:cNvPr>
            <p:cNvSpPr txBox="1">
              <a:spLocks noChangeArrowheads="1"/>
            </p:cNvSpPr>
            <p:nvPr/>
          </p:nvSpPr>
          <p:spPr bwMode="auto">
            <a:xfrm>
              <a:off x="3840" y="3426"/>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6 PM</a:t>
              </a:r>
            </a:p>
          </p:txBody>
        </p:sp>
        <p:sp>
          <p:nvSpPr>
            <p:cNvPr id="22" name="Text Box 19">
              <a:extLst>
                <a:ext uri="{FF2B5EF4-FFF2-40B4-BE49-F238E27FC236}">
                  <a16:creationId xmlns:a16="http://schemas.microsoft.com/office/drawing/2014/main" id="{03576949-8482-A84F-BD09-BA30D24044F6}"/>
                </a:ext>
              </a:extLst>
            </p:cNvPr>
            <p:cNvSpPr txBox="1">
              <a:spLocks noChangeArrowheads="1"/>
            </p:cNvSpPr>
            <p:nvPr/>
          </p:nvSpPr>
          <p:spPr bwMode="auto">
            <a:xfrm>
              <a:off x="4848" y="3423"/>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12M</a:t>
              </a:r>
            </a:p>
          </p:txBody>
        </p:sp>
      </p:grpSp>
    </p:spTree>
    <p:extLst>
      <p:ext uri="{BB962C8B-B14F-4D97-AF65-F5344CB8AC3E}">
        <p14:creationId xmlns:p14="http://schemas.microsoft.com/office/powerpoint/2010/main" val="1703615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AC8F7-AD68-A144-865C-599B801DD5BD}"/>
              </a:ext>
            </a:extLst>
          </p:cNvPr>
          <p:cNvSpPr>
            <a:spLocks noGrp="1"/>
          </p:cNvSpPr>
          <p:nvPr>
            <p:ph type="title"/>
          </p:nvPr>
        </p:nvSpPr>
        <p:spPr>
          <a:xfrm>
            <a:off x="1790441" y="280328"/>
            <a:ext cx="8610600" cy="1325563"/>
          </a:xfrm>
        </p:spPr>
        <p:txBody>
          <a:bodyPr>
            <a:normAutofit/>
          </a:bodyPr>
          <a:lstStyle/>
          <a:p>
            <a:pPr algn="ctr"/>
            <a:r>
              <a:rPr lang="en-US" dirty="0">
                <a:solidFill>
                  <a:srgbClr val="365B99"/>
                </a:solidFill>
                <a:latin typeface="Ideal Sans SSm Book" charset="0"/>
              </a:rPr>
              <a:t>Sleep, Psychology, and Thy Self</a:t>
            </a:r>
          </a:p>
        </p:txBody>
      </p:sp>
      <p:sp>
        <p:nvSpPr>
          <p:cNvPr id="3" name="Content Placeholder 2">
            <a:extLst>
              <a:ext uri="{FF2B5EF4-FFF2-40B4-BE49-F238E27FC236}">
                <a16:creationId xmlns:a16="http://schemas.microsoft.com/office/drawing/2014/main" id="{B6CCCDCE-D9F5-6940-AE4B-70410D9D3A8F}"/>
              </a:ext>
            </a:extLst>
          </p:cNvPr>
          <p:cNvSpPr>
            <a:spLocks noGrp="1"/>
          </p:cNvSpPr>
          <p:nvPr>
            <p:ph idx="1"/>
          </p:nvPr>
        </p:nvSpPr>
        <p:spPr>
          <a:xfrm>
            <a:off x="1790441" y="2049728"/>
            <a:ext cx="6467867" cy="3560657"/>
          </a:xfrm>
        </p:spPr>
        <p:txBody>
          <a:bodyPr anchor="ctr">
            <a:normAutofit/>
          </a:bodyPr>
          <a:lstStyle/>
          <a:p>
            <a:r>
              <a:rPr lang="en-US" sz="3600">
                <a:solidFill>
                  <a:srgbClr val="365B99"/>
                </a:solidFill>
              </a:rPr>
              <a:t>Importance of sleep and meditation </a:t>
            </a:r>
          </a:p>
          <a:p>
            <a:endParaRPr lang="en-US" sz="3600">
              <a:solidFill>
                <a:srgbClr val="365B99"/>
              </a:solidFill>
            </a:endParaRPr>
          </a:p>
          <a:p>
            <a:r>
              <a:rPr lang="en-US" sz="3600">
                <a:solidFill>
                  <a:srgbClr val="365B99"/>
                </a:solidFill>
              </a:rPr>
              <a:t>Humans’ psychological and biological needs</a:t>
            </a:r>
          </a:p>
        </p:txBody>
      </p:sp>
      <p:pic>
        <p:nvPicPr>
          <p:cNvPr id="7" name="Graphic 6" descr="Brain in head">
            <a:extLst>
              <a:ext uri="{FF2B5EF4-FFF2-40B4-BE49-F238E27FC236}">
                <a16:creationId xmlns:a16="http://schemas.microsoft.com/office/drawing/2014/main" id="{EDE6E68B-9B30-45D2-9F62-92FDE219D3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8756542" y="2105441"/>
            <a:ext cx="2135822" cy="2334516"/>
          </a:xfrm>
          <a:prstGeom prst="rect">
            <a:avLst/>
          </a:prstGeom>
        </p:spPr>
      </p:pic>
    </p:spTree>
    <p:extLst>
      <p:ext uri="{BB962C8B-B14F-4D97-AF65-F5344CB8AC3E}">
        <p14:creationId xmlns:p14="http://schemas.microsoft.com/office/powerpoint/2010/main" val="1052215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bg>
      <p:bgPr>
        <a:solidFill>
          <a:schemeClr val="bg2"/>
        </a:solidFill>
        <a:effectLst/>
      </p:bgPr>
    </p:bg>
    <p:spTree>
      <p:nvGrpSpPr>
        <p:cNvPr id="1" name=""/>
        <p:cNvGrpSpPr/>
        <p:nvPr/>
      </p:nvGrpSpPr>
      <p:grpSpPr>
        <a:xfrm>
          <a:off x="0" y="0"/>
          <a:ext cx="0" cy="0"/>
          <a:chOff x="0" y="0"/>
          <a:chExt cx="0" cy="0"/>
        </a:xfrm>
      </p:grpSpPr>
      <p:sp>
        <p:nvSpPr>
          <p:cNvPr id="25604" name="Rectangle 23">
            <a:extLst>
              <a:ext uri="{FF2B5EF4-FFF2-40B4-BE49-F238E27FC236}">
                <a16:creationId xmlns:a16="http://schemas.microsoft.com/office/drawing/2014/main" id="{E523D797-EE28-344A-A13B-D1B51C56ECCD}"/>
              </a:ext>
            </a:extLst>
          </p:cNvPr>
          <p:cNvSpPr>
            <a:spLocks noChangeArrowheads="1"/>
          </p:cNvSpPr>
          <p:nvPr/>
        </p:nvSpPr>
        <p:spPr bwMode="auto">
          <a:xfrm>
            <a:off x="1524000" y="22225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5000"/>
              </a:lnSpc>
            </a:pPr>
            <a:endParaRPr lang="en-US" altLang="en-US" sz="3200" b="1">
              <a:solidFill>
                <a:srgbClr val="FFCC00"/>
              </a:solidFill>
            </a:endParaRPr>
          </a:p>
        </p:txBody>
      </p:sp>
      <p:sp>
        <p:nvSpPr>
          <p:cNvPr id="10264" name="Rectangle 24">
            <a:extLst>
              <a:ext uri="{FF2B5EF4-FFF2-40B4-BE49-F238E27FC236}">
                <a16:creationId xmlns:a16="http://schemas.microsoft.com/office/drawing/2014/main" id="{53F60AA8-97CD-6D42-8E07-7FE4BF078766}"/>
              </a:ext>
            </a:extLst>
          </p:cNvPr>
          <p:cNvSpPr>
            <a:spLocks noGrp="1" noChangeArrowheads="1"/>
          </p:cNvSpPr>
          <p:nvPr>
            <p:ph type="title" idx="4294967295"/>
          </p:nvPr>
        </p:nvSpPr>
        <p:spPr>
          <a:xfrm>
            <a:off x="998659" y="123422"/>
            <a:ext cx="10358195" cy="1143000"/>
          </a:xfrm>
        </p:spPr>
        <p:txBody>
          <a:bodyPr>
            <a:normAutofit/>
          </a:bodyPr>
          <a:lstStyle/>
          <a:p>
            <a:pPr algn="ctr">
              <a:defRPr/>
            </a:pPr>
            <a:r>
              <a:rPr lang="en-US" sz="3600" dirty="0">
                <a:solidFill>
                  <a:schemeClr val="accent1">
                    <a:lumMod val="50000"/>
                  </a:schemeClr>
                </a:solidFill>
                <a:latin typeface="Ideal Sans SSm Book" charset="0"/>
                <a:cs typeface="Ideal Sans SSm Book" charset="0"/>
              </a:rPr>
              <a:t>Vehicle Accident Data, Performance Errors, and Circadian Rhythm</a:t>
            </a:r>
            <a:endParaRPr lang="en-US" dirty="0">
              <a:solidFill>
                <a:schemeClr val="accent1">
                  <a:lumMod val="50000"/>
                </a:schemeClr>
              </a:solidFill>
              <a:latin typeface="Ideal Sans SSm Book" charset="0"/>
              <a:cs typeface="Ideal Sans SSm Book" charset="0"/>
            </a:endParaRPr>
          </a:p>
        </p:txBody>
      </p:sp>
      <p:grpSp>
        <p:nvGrpSpPr>
          <p:cNvPr id="3" name="Group 2"/>
          <p:cNvGrpSpPr/>
          <p:nvPr/>
        </p:nvGrpSpPr>
        <p:grpSpPr>
          <a:xfrm>
            <a:off x="2092271" y="1266422"/>
            <a:ext cx="8973519" cy="4816878"/>
            <a:chOff x="3116264" y="1595438"/>
            <a:chExt cx="6569075" cy="4487862"/>
          </a:xfrm>
        </p:grpSpPr>
        <p:graphicFrame>
          <p:nvGraphicFramePr>
            <p:cNvPr id="25601" name="Object 2">
              <a:extLst>
                <a:ext uri="{FF2B5EF4-FFF2-40B4-BE49-F238E27FC236}">
                  <a16:creationId xmlns:a16="http://schemas.microsoft.com/office/drawing/2014/main" id="{0A843D99-1EB2-A547-AF50-DCD1EC7FA041}"/>
                </a:ext>
              </a:extLst>
            </p:cNvPr>
            <p:cNvGraphicFramePr>
              <a:graphicFrameLocks noChangeAspect="1"/>
            </p:cNvGraphicFramePr>
            <p:nvPr>
              <p:extLst>
                <p:ext uri="{D42A27DB-BD31-4B8C-83A1-F6EECF244321}">
                  <p14:modId xmlns:p14="http://schemas.microsoft.com/office/powerpoint/2010/main" val="172618679"/>
                </p:ext>
              </p:extLst>
            </p:nvPr>
          </p:nvGraphicFramePr>
          <p:xfrm>
            <a:off x="3116264" y="1595438"/>
            <a:ext cx="6569075" cy="4487862"/>
          </p:xfrm>
          <a:graphic>
            <a:graphicData uri="http://schemas.openxmlformats.org/presentationml/2006/ole">
              <mc:AlternateContent xmlns:mc="http://schemas.openxmlformats.org/markup-compatibility/2006">
                <mc:Choice xmlns:v="urn:schemas-microsoft-com:vml" Requires="v">
                  <p:oleObj spid="_x0000_s11320" name="Chart" r:id="rId4" imgW="6553200" imgH="4470400" progId="MSGraph.Chart.8">
                    <p:embed followColorScheme="full"/>
                  </p:oleObj>
                </mc:Choice>
                <mc:Fallback>
                  <p:oleObj name="Chart" r:id="rId4" imgW="6553200" imgH="4470400" progId="MSGraph.Chart.8">
                    <p:embed followColorScheme="full"/>
                    <p:pic>
                      <p:nvPicPr>
                        <p:cNvPr id="25601" name="Object 2">
                          <a:extLst>
                            <a:ext uri="{FF2B5EF4-FFF2-40B4-BE49-F238E27FC236}">
                              <a16:creationId xmlns:a16="http://schemas.microsoft.com/office/drawing/2014/main" id="{0A843D99-1EB2-A547-AF50-DCD1EC7FA0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6264" y="1595438"/>
                          <a:ext cx="6569075" cy="4487862"/>
                        </a:xfrm>
                        <a:prstGeom prst="rect">
                          <a:avLst/>
                        </a:prstGeom>
                        <a:noFill/>
                        <a:ln>
                          <a:noFill/>
                        </a:ln>
                        <a:effectLst/>
                      </p:spPr>
                    </p:pic>
                  </p:oleObj>
                </mc:Fallback>
              </mc:AlternateContent>
            </a:graphicData>
          </a:graphic>
        </p:graphicFrame>
        <p:grpSp>
          <p:nvGrpSpPr>
            <p:cNvPr id="2" name="Group 3">
              <a:extLst>
                <a:ext uri="{FF2B5EF4-FFF2-40B4-BE49-F238E27FC236}">
                  <a16:creationId xmlns:a16="http://schemas.microsoft.com/office/drawing/2014/main" id="{E416AF9A-3178-DC41-B161-8CC0E00DF017}"/>
                </a:ext>
              </a:extLst>
            </p:cNvPr>
            <p:cNvGrpSpPr>
              <a:grpSpLocks/>
            </p:cNvGrpSpPr>
            <p:nvPr/>
          </p:nvGrpSpPr>
          <p:grpSpPr bwMode="auto">
            <a:xfrm>
              <a:off x="3375025" y="2865439"/>
              <a:ext cx="6027738" cy="2879725"/>
              <a:chOff x="1040" y="1623"/>
              <a:chExt cx="3797" cy="1814"/>
            </a:xfrm>
          </p:grpSpPr>
          <p:grpSp>
            <p:nvGrpSpPr>
              <p:cNvPr id="25612" name="Group 4">
                <a:extLst>
                  <a:ext uri="{FF2B5EF4-FFF2-40B4-BE49-F238E27FC236}">
                    <a16:creationId xmlns:a16="http://schemas.microsoft.com/office/drawing/2014/main" id="{259DA230-1FA3-F64B-9D36-44398BC89C82}"/>
                  </a:ext>
                </a:extLst>
              </p:cNvPr>
              <p:cNvGrpSpPr>
                <a:grpSpLocks/>
              </p:cNvGrpSpPr>
              <p:nvPr/>
            </p:nvGrpSpPr>
            <p:grpSpPr bwMode="auto">
              <a:xfrm>
                <a:off x="1040" y="1623"/>
                <a:ext cx="3479" cy="1814"/>
                <a:chOff x="1040" y="1623"/>
                <a:chExt cx="3479" cy="1814"/>
              </a:xfrm>
            </p:grpSpPr>
            <p:sp>
              <p:nvSpPr>
                <p:cNvPr id="25614" name="Rectangle 5">
                  <a:extLst>
                    <a:ext uri="{FF2B5EF4-FFF2-40B4-BE49-F238E27FC236}">
                      <a16:creationId xmlns:a16="http://schemas.microsoft.com/office/drawing/2014/main" id="{B728FB0C-EFFB-A14D-A14F-72873C760F7D}"/>
                    </a:ext>
                  </a:extLst>
                </p:cNvPr>
                <p:cNvSpPr>
                  <a:spLocks noChangeArrowheads="1"/>
                </p:cNvSpPr>
                <p:nvPr/>
              </p:nvSpPr>
              <p:spPr bwMode="auto">
                <a:xfrm>
                  <a:off x="1040" y="2400"/>
                  <a:ext cx="173" cy="102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5615" name="Rectangle 6">
                  <a:extLst>
                    <a:ext uri="{FF2B5EF4-FFF2-40B4-BE49-F238E27FC236}">
                      <a16:creationId xmlns:a16="http://schemas.microsoft.com/office/drawing/2014/main" id="{DAC3B0C1-B0A0-8F4A-82AF-6F34F9C3E425}"/>
                    </a:ext>
                  </a:extLst>
                </p:cNvPr>
                <p:cNvSpPr>
                  <a:spLocks noChangeArrowheads="1"/>
                </p:cNvSpPr>
                <p:nvPr/>
              </p:nvSpPr>
              <p:spPr bwMode="auto">
                <a:xfrm>
                  <a:off x="1386" y="1623"/>
                  <a:ext cx="173" cy="181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5616" name="Rectangle 7">
                  <a:extLst>
                    <a:ext uri="{FF2B5EF4-FFF2-40B4-BE49-F238E27FC236}">
                      <a16:creationId xmlns:a16="http://schemas.microsoft.com/office/drawing/2014/main" id="{4716FC8D-1A63-2C48-8D27-40A31CCB4788}"/>
                    </a:ext>
                  </a:extLst>
                </p:cNvPr>
                <p:cNvSpPr>
                  <a:spLocks noChangeArrowheads="1"/>
                </p:cNvSpPr>
                <p:nvPr/>
              </p:nvSpPr>
              <p:spPr bwMode="auto">
                <a:xfrm>
                  <a:off x="1714" y="2505"/>
                  <a:ext cx="173" cy="92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5617" name="Rectangle 8">
                  <a:extLst>
                    <a:ext uri="{FF2B5EF4-FFF2-40B4-BE49-F238E27FC236}">
                      <a16:creationId xmlns:a16="http://schemas.microsoft.com/office/drawing/2014/main" id="{B7CC4E0C-FE65-CD4C-A8D5-E957D858470E}"/>
                    </a:ext>
                  </a:extLst>
                </p:cNvPr>
                <p:cNvSpPr>
                  <a:spLocks noChangeArrowheads="1"/>
                </p:cNvSpPr>
                <p:nvPr/>
              </p:nvSpPr>
              <p:spPr bwMode="auto">
                <a:xfrm>
                  <a:off x="2043" y="3108"/>
                  <a:ext cx="173" cy="32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5618" name="Rectangle 9">
                  <a:extLst>
                    <a:ext uri="{FF2B5EF4-FFF2-40B4-BE49-F238E27FC236}">
                      <a16:creationId xmlns:a16="http://schemas.microsoft.com/office/drawing/2014/main" id="{24D40E12-E10F-AD46-94AA-99D153672513}"/>
                    </a:ext>
                  </a:extLst>
                </p:cNvPr>
                <p:cNvSpPr>
                  <a:spLocks noChangeArrowheads="1"/>
                </p:cNvSpPr>
                <p:nvPr/>
              </p:nvSpPr>
              <p:spPr bwMode="auto">
                <a:xfrm>
                  <a:off x="2379" y="3303"/>
                  <a:ext cx="161" cy="12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5619" name="Rectangle 10">
                  <a:extLst>
                    <a:ext uri="{FF2B5EF4-FFF2-40B4-BE49-F238E27FC236}">
                      <a16:creationId xmlns:a16="http://schemas.microsoft.com/office/drawing/2014/main" id="{5D1BA6F5-1E93-A34A-A8C0-8D0802937127}"/>
                    </a:ext>
                  </a:extLst>
                </p:cNvPr>
                <p:cNvSpPr>
                  <a:spLocks noChangeArrowheads="1"/>
                </p:cNvSpPr>
                <p:nvPr/>
              </p:nvSpPr>
              <p:spPr bwMode="auto">
                <a:xfrm>
                  <a:off x="3029" y="3054"/>
                  <a:ext cx="173" cy="3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5620" name="Rectangle 11">
                  <a:extLst>
                    <a:ext uri="{FF2B5EF4-FFF2-40B4-BE49-F238E27FC236}">
                      <a16:creationId xmlns:a16="http://schemas.microsoft.com/office/drawing/2014/main" id="{BC970113-C10A-A74E-8665-27B742310E15}"/>
                    </a:ext>
                  </a:extLst>
                </p:cNvPr>
                <p:cNvSpPr>
                  <a:spLocks noChangeArrowheads="1"/>
                </p:cNvSpPr>
                <p:nvPr/>
              </p:nvSpPr>
              <p:spPr bwMode="auto">
                <a:xfrm>
                  <a:off x="2705" y="3204"/>
                  <a:ext cx="173" cy="22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5621" name="Rectangle 12">
                  <a:extLst>
                    <a:ext uri="{FF2B5EF4-FFF2-40B4-BE49-F238E27FC236}">
                      <a16:creationId xmlns:a16="http://schemas.microsoft.com/office/drawing/2014/main" id="{CFD67A15-3462-6E42-8EFA-58AB67EE7298}"/>
                    </a:ext>
                  </a:extLst>
                </p:cNvPr>
                <p:cNvSpPr>
                  <a:spLocks noChangeArrowheads="1"/>
                </p:cNvSpPr>
                <p:nvPr/>
              </p:nvSpPr>
              <p:spPr bwMode="auto">
                <a:xfrm>
                  <a:off x="3347" y="2622"/>
                  <a:ext cx="173" cy="8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5622" name="Rectangle 13">
                  <a:extLst>
                    <a:ext uri="{FF2B5EF4-FFF2-40B4-BE49-F238E27FC236}">
                      <a16:creationId xmlns:a16="http://schemas.microsoft.com/office/drawing/2014/main" id="{8210E960-171E-9D48-93B2-0C0CB227B48A}"/>
                    </a:ext>
                  </a:extLst>
                </p:cNvPr>
                <p:cNvSpPr>
                  <a:spLocks noChangeArrowheads="1"/>
                </p:cNvSpPr>
                <p:nvPr/>
              </p:nvSpPr>
              <p:spPr bwMode="auto">
                <a:xfrm>
                  <a:off x="3685" y="2505"/>
                  <a:ext cx="182" cy="9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5623" name="Rectangle 14">
                  <a:extLst>
                    <a:ext uri="{FF2B5EF4-FFF2-40B4-BE49-F238E27FC236}">
                      <a16:creationId xmlns:a16="http://schemas.microsoft.com/office/drawing/2014/main" id="{729401E3-A8E1-D54F-9959-5EBADCB89737}"/>
                    </a:ext>
                  </a:extLst>
                </p:cNvPr>
                <p:cNvSpPr>
                  <a:spLocks noChangeArrowheads="1"/>
                </p:cNvSpPr>
                <p:nvPr/>
              </p:nvSpPr>
              <p:spPr bwMode="auto">
                <a:xfrm>
                  <a:off x="4016" y="3051"/>
                  <a:ext cx="173" cy="38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5624" name="Rectangle 15">
                  <a:extLst>
                    <a:ext uri="{FF2B5EF4-FFF2-40B4-BE49-F238E27FC236}">
                      <a16:creationId xmlns:a16="http://schemas.microsoft.com/office/drawing/2014/main" id="{E2DC1198-E9A3-5747-A02F-3061FB8B593C}"/>
                    </a:ext>
                  </a:extLst>
                </p:cNvPr>
                <p:cNvSpPr>
                  <a:spLocks noChangeArrowheads="1"/>
                </p:cNvSpPr>
                <p:nvPr/>
              </p:nvSpPr>
              <p:spPr bwMode="auto">
                <a:xfrm>
                  <a:off x="4346" y="3069"/>
                  <a:ext cx="173" cy="3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sp>
            <p:nvSpPr>
              <p:cNvPr id="25613" name="Rectangle 16">
                <a:extLst>
                  <a:ext uri="{FF2B5EF4-FFF2-40B4-BE49-F238E27FC236}">
                    <a16:creationId xmlns:a16="http://schemas.microsoft.com/office/drawing/2014/main" id="{92C8D1B7-767E-8E43-BE41-E734A5D55830}"/>
                  </a:ext>
                </a:extLst>
              </p:cNvPr>
              <p:cNvSpPr>
                <a:spLocks noChangeArrowheads="1"/>
              </p:cNvSpPr>
              <p:nvPr/>
            </p:nvSpPr>
            <p:spPr bwMode="auto">
              <a:xfrm>
                <a:off x="4664" y="2727"/>
                <a:ext cx="173" cy="7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sp>
          <p:nvSpPr>
            <p:cNvPr id="10265" name="Freeform 25">
              <a:extLst>
                <a:ext uri="{FF2B5EF4-FFF2-40B4-BE49-F238E27FC236}">
                  <a16:creationId xmlns:a16="http://schemas.microsoft.com/office/drawing/2014/main" id="{FA9449FD-7E76-A94B-AC84-650C1ABCB795}"/>
                </a:ext>
              </a:extLst>
            </p:cNvPr>
            <p:cNvSpPr>
              <a:spLocks/>
            </p:cNvSpPr>
            <p:nvPr/>
          </p:nvSpPr>
          <p:spPr bwMode="auto">
            <a:xfrm>
              <a:off x="3211744" y="1981201"/>
              <a:ext cx="6337447" cy="3897313"/>
            </a:xfrm>
            <a:custGeom>
              <a:avLst/>
              <a:gdLst>
                <a:gd name="T0" fmla="*/ 0 w 3936"/>
                <a:gd name="T1" fmla="*/ 2147483647 h 2455"/>
                <a:gd name="T2" fmla="*/ 2147483647 w 3936"/>
                <a:gd name="T3" fmla="*/ 2147483647 h 2455"/>
                <a:gd name="T4" fmla="*/ 2147483647 w 3936"/>
                <a:gd name="T5" fmla="*/ 2147483647 h 2455"/>
                <a:gd name="T6" fmla="*/ 2147483647 w 3936"/>
                <a:gd name="T7" fmla="*/ 2147483647 h 2455"/>
                <a:gd name="T8" fmla="*/ 2147483647 w 3936"/>
                <a:gd name="T9" fmla="*/ 2147483647 h 2455"/>
                <a:gd name="T10" fmla="*/ 2147483647 w 3936"/>
                <a:gd name="T11" fmla="*/ 2147483647 h 2455"/>
                <a:gd name="T12" fmla="*/ 2147483647 w 3936"/>
                <a:gd name="T13" fmla="*/ 2147483647 h 2455"/>
                <a:gd name="T14" fmla="*/ 2147483647 w 3936"/>
                <a:gd name="T15" fmla="*/ 2147483647 h 2455"/>
                <a:gd name="T16" fmla="*/ 2147483647 w 3936"/>
                <a:gd name="T17" fmla="*/ 2147483647 h 24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36"/>
                <a:gd name="T28" fmla="*/ 0 h 2455"/>
                <a:gd name="T29" fmla="*/ 3936 w 3936"/>
                <a:gd name="T30" fmla="*/ 2455 h 24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36" h="2455">
                  <a:moveTo>
                    <a:pt x="0" y="1961"/>
                  </a:moveTo>
                  <a:cubicBezTo>
                    <a:pt x="56" y="1633"/>
                    <a:pt x="112" y="1305"/>
                    <a:pt x="191" y="1001"/>
                  </a:cubicBezTo>
                  <a:cubicBezTo>
                    <a:pt x="271" y="697"/>
                    <a:pt x="383" y="274"/>
                    <a:pt x="478" y="137"/>
                  </a:cubicBezTo>
                  <a:cubicBezTo>
                    <a:pt x="574" y="0"/>
                    <a:pt x="674" y="56"/>
                    <a:pt x="766" y="177"/>
                  </a:cubicBezTo>
                  <a:cubicBezTo>
                    <a:pt x="857" y="298"/>
                    <a:pt x="869" y="508"/>
                    <a:pt x="1029" y="861"/>
                  </a:cubicBezTo>
                  <a:cubicBezTo>
                    <a:pt x="1188" y="1214"/>
                    <a:pt x="1435" y="2139"/>
                    <a:pt x="1723" y="2297"/>
                  </a:cubicBezTo>
                  <a:cubicBezTo>
                    <a:pt x="2010" y="2455"/>
                    <a:pt x="2448" y="1806"/>
                    <a:pt x="2751" y="1809"/>
                  </a:cubicBezTo>
                  <a:cubicBezTo>
                    <a:pt x="3054" y="1812"/>
                    <a:pt x="3342" y="2385"/>
                    <a:pt x="3540" y="2313"/>
                  </a:cubicBezTo>
                  <a:cubicBezTo>
                    <a:pt x="3738" y="2241"/>
                    <a:pt x="3854" y="1572"/>
                    <a:pt x="3936" y="137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Ideal Sans SSm Book" charset="0"/>
              </a:endParaRPr>
            </a:p>
          </p:txBody>
        </p:sp>
      </p:grpSp>
      <p:grpSp>
        <p:nvGrpSpPr>
          <p:cNvPr id="27" name="Group 14">
            <a:extLst>
              <a:ext uri="{FF2B5EF4-FFF2-40B4-BE49-F238E27FC236}">
                <a16:creationId xmlns:a16="http://schemas.microsoft.com/office/drawing/2014/main" id="{18E229E3-CAFB-6B45-B793-4512D3932762}"/>
              </a:ext>
            </a:extLst>
          </p:cNvPr>
          <p:cNvGrpSpPr>
            <a:grpSpLocks/>
          </p:cNvGrpSpPr>
          <p:nvPr/>
        </p:nvGrpSpPr>
        <p:grpSpPr bwMode="auto">
          <a:xfrm>
            <a:off x="1766807" y="6289385"/>
            <a:ext cx="10073898" cy="471488"/>
            <a:chOff x="842" y="3423"/>
            <a:chExt cx="4726" cy="297"/>
          </a:xfrm>
        </p:grpSpPr>
        <p:sp>
          <p:nvSpPr>
            <p:cNvPr id="28" name="Text Box 15">
              <a:extLst>
                <a:ext uri="{FF2B5EF4-FFF2-40B4-BE49-F238E27FC236}">
                  <a16:creationId xmlns:a16="http://schemas.microsoft.com/office/drawing/2014/main" id="{3F9D4418-0C2D-2D4C-8A03-4C604E6A8D41}"/>
                </a:ext>
              </a:extLst>
            </p:cNvPr>
            <p:cNvSpPr txBox="1">
              <a:spLocks noChangeArrowheads="1"/>
            </p:cNvSpPr>
            <p:nvPr/>
          </p:nvSpPr>
          <p:spPr bwMode="auto">
            <a:xfrm>
              <a:off x="842" y="3429"/>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12M</a:t>
              </a:r>
            </a:p>
          </p:txBody>
        </p:sp>
        <p:sp>
          <p:nvSpPr>
            <p:cNvPr id="29" name="Text Box 16">
              <a:extLst>
                <a:ext uri="{FF2B5EF4-FFF2-40B4-BE49-F238E27FC236}">
                  <a16:creationId xmlns:a16="http://schemas.microsoft.com/office/drawing/2014/main" id="{CE013741-1D92-8C45-AFC5-45E9DCEC563A}"/>
                </a:ext>
              </a:extLst>
            </p:cNvPr>
            <p:cNvSpPr txBox="1">
              <a:spLocks noChangeArrowheads="1"/>
            </p:cNvSpPr>
            <p:nvPr/>
          </p:nvSpPr>
          <p:spPr bwMode="auto">
            <a:xfrm>
              <a:off x="1872" y="3429"/>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6 AM</a:t>
              </a:r>
            </a:p>
          </p:txBody>
        </p:sp>
        <p:sp>
          <p:nvSpPr>
            <p:cNvPr id="30" name="Text Box 17">
              <a:extLst>
                <a:ext uri="{FF2B5EF4-FFF2-40B4-BE49-F238E27FC236}">
                  <a16:creationId xmlns:a16="http://schemas.microsoft.com/office/drawing/2014/main" id="{F4DA3536-F2B2-DD4A-AB23-4F046D0BEADF}"/>
                </a:ext>
              </a:extLst>
            </p:cNvPr>
            <p:cNvSpPr txBox="1">
              <a:spLocks noChangeArrowheads="1"/>
            </p:cNvSpPr>
            <p:nvPr/>
          </p:nvSpPr>
          <p:spPr bwMode="auto">
            <a:xfrm>
              <a:off x="2928" y="3426"/>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12N</a:t>
              </a:r>
            </a:p>
          </p:txBody>
        </p:sp>
        <p:sp>
          <p:nvSpPr>
            <p:cNvPr id="31" name="Text Box 18">
              <a:extLst>
                <a:ext uri="{FF2B5EF4-FFF2-40B4-BE49-F238E27FC236}">
                  <a16:creationId xmlns:a16="http://schemas.microsoft.com/office/drawing/2014/main" id="{DFF29446-9479-A84B-8CBD-4E4F4887B673}"/>
                </a:ext>
              </a:extLst>
            </p:cNvPr>
            <p:cNvSpPr txBox="1">
              <a:spLocks noChangeArrowheads="1"/>
            </p:cNvSpPr>
            <p:nvPr/>
          </p:nvSpPr>
          <p:spPr bwMode="auto">
            <a:xfrm>
              <a:off x="3840" y="3426"/>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6 PM</a:t>
              </a:r>
            </a:p>
          </p:txBody>
        </p:sp>
        <p:sp>
          <p:nvSpPr>
            <p:cNvPr id="32" name="Text Box 19">
              <a:extLst>
                <a:ext uri="{FF2B5EF4-FFF2-40B4-BE49-F238E27FC236}">
                  <a16:creationId xmlns:a16="http://schemas.microsoft.com/office/drawing/2014/main" id="{03576949-8482-A84F-BD09-BA30D24044F6}"/>
                </a:ext>
              </a:extLst>
            </p:cNvPr>
            <p:cNvSpPr txBox="1">
              <a:spLocks noChangeArrowheads="1"/>
            </p:cNvSpPr>
            <p:nvPr/>
          </p:nvSpPr>
          <p:spPr bwMode="auto">
            <a:xfrm>
              <a:off x="4848" y="3423"/>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12M</a:t>
              </a:r>
            </a:p>
          </p:txBody>
        </p:sp>
      </p:grpSp>
    </p:spTree>
    <p:extLst>
      <p:ext uri="{BB962C8B-B14F-4D97-AF65-F5344CB8AC3E}">
        <p14:creationId xmlns:p14="http://schemas.microsoft.com/office/powerpoint/2010/main" val="612312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0"/>
          <a:tileRect/>
        </a:gradFill>
        <a:effectLst/>
      </p:bgPr>
    </p:bg>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CA767CCF-5C82-1141-B9B4-6F02BD8368C7}"/>
              </a:ext>
            </a:extLst>
          </p:cNvPr>
          <p:cNvSpPr>
            <a:spLocks noGrp="1" noChangeArrowheads="1"/>
          </p:cNvSpPr>
          <p:nvPr>
            <p:ph type="title"/>
          </p:nvPr>
        </p:nvSpPr>
        <p:spPr>
          <a:xfrm>
            <a:off x="1524000" y="267023"/>
            <a:ext cx="9144000" cy="848855"/>
          </a:xfrm>
        </p:spPr>
        <p:txBody>
          <a:bodyPr/>
          <a:lstStyle/>
          <a:p>
            <a:pPr algn="ctr"/>
            <a:r>
              <a:rPr lang="en-US" altLang="en-US" dirty="0">
                <a:solidFill>
                  <a:schemeClr val="bg1"/>
                </a:solidFill>
                <a:latin typeface="Ideal Sans SSm Book" charset="0"/>
                <a:ea typeface="Ideal Sans SSm Book" charset="0"/>
                <a:cs typeface="Ideal Sans SSm Book" charset="0"/>
              </a:rPr>
              <a:t>Epworth Sleepiness Scale</a:t>
            </a:r>
          </a:p>
        </p:txBody>
      </p:sp>
      <p:graphicFrame>
        <p:nvGraphicFramePr>
          <p:cNvPr id="12361" name="Group 73">
            <a:extLst>
              <a:ext uri="{FF2B5EF4-FFF2-40B4-BE49-F238E27FC236}">
                <a16:creationId xmlns:a16="http://schemas.microsoft.com/office/drawing/2014/main" id="{C395AC80-123B-0D49-B4CF-195F7BC7A283}"/>
              </a:ext>
            </a:extLst>
          </p:cNvPr>
          <p:cNvGraphicFramePr>
            <a:graphicFrameLocks noGrp="1"/>
          </p:cNvGraphicFramePr>
          <p:nvPr>
            <p:ph type="tbl" idx="1"/>
            <p:extLst>
              <p:ext uri="{D42A27DB-BD31-4B8C-83A1-F6EECF244321}">
                <p14:modId xmlns:p14="http://schemas.microsoft.com/office/powerpoint/2010/main" val="34125565"/>
              </p:ext>
            </p:extLst>
          </p:nvPr>
        </p:nvGraphicFramePr>
        <p:xfrm>
          <a:off x="2417090" y="1294037"/>
          <a:ext cx="9647048" cy="5215251"/>
        </p:xfrm>
        <a:graphic>
          <a:graphicData uri="http://schemas.openxmlformats.org/drawingml/2006/table">
            <a:tbl>
              <a:tblPr/>
              <a:tblGrid>
                <a:gridCol w="6284119">
                  <a:extLst>
                    <a:ext uri="{9D8B030D-6E8A-4147-A177-3AD203B41FA5}">
                      <a16:colId xmlns:a16="http://schemas.microsoft.com/office/drawing/2014/main" val="691747662"/>
                    </a:ext>
                  </a:extLst>
                </a:gridCol>
                <a:gridCol w="854982">
                  <a:extLst>
                    <a:ext uri="{9D8B030D-6E8A-4147-A177-3AD203B41FA5}">
                      <a16:colId xmlns:a16="http://schemas.microsoft.com/office/drawing/2014/main" val="182696525"/>
                    </a:ext>
                  </a:extLst>
                </a:gridCol>
                <a:gridCol w="769484">
                  <a:extLst>
                    <a:ext uri="{9D8B030D-6E8A-4147-A177-3AD203B41FA5}">
                      <a16:colId xmlns:a16="http://schemas.microsoft.com/office/drawing/2014/main" val="574775482"/>
                    </a:ext>
                  </a:extLst>
                </a:gridCol>
                <a:gridCol w="940480">
                  <a:extLst>
                    <a:ext uri="{9D8B030D-6E8A-4147-A177-3AD203B41FA5}">
                      <a16:colId xmlns:a16="http://schemas.microsoft.com/office/drawing/2014/main" val="2685249485"/>
                    </a:ext>
                  </a:extLst>
                </a:gridCol>
                <a:gridCol w="797983">
                  <a:extLst>
                    <a:ext uri="{9D8B030D-6E8A-4147-A177-3AD203B41FA5}">
                      <a16:colId xmlns:a16="http://schemas.microsoft.com/office/drawing/2014/main" val="4070029750"/>
                    </a:ext>
                  </a:extLst>
                </a:gridCol>
              </a:tblGrid>
              <a:tr h="501260">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Situation</a:t>
                      </a:r>
                    </a:p>
                  </a:txBody>
                  <a:tcPr horzOverflow="overflow">
                    <a:lnL w="28575"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28575"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40000"/>
                        <a:lumOff val="60000"/>
                      </a:schemeClr>
                    </a:solidFill>
                  </a:tcPr>
                </a:tc>
                <a:tc gridSpan="4">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Chance of dozing</a:t>
                      </a:r>
                    </a:p>
                  </a:txBody>
                  <a:tcPr horzOverflow="overflow">
                    <a:lnL w="12700" cap="flat" cmpd="sng" algn="ctr">
                      <a:solidFill>
                        <a:schemeClr val="accent1">
                          <a:lumMod val="50000"/>
                        </a:schemeClr>
                      </a:solidFill>
                      <a:prstDash val="solid"/>
                      <a:round/>
                      <a:headEnd type="none" w="med" len="med"/>
                      <a:tailEnd type="none" w="med" len="med"/>
                    </a:lnL>
                    <a:lnR w="28575" cap="flat" cmpd="sng" algn="ctr">
                      <a:solidFill>
                        <a:schemeClr val="accent1">
                          <a:lumMod val="50000"/>
                        </a:schemeClr>
                      </a:solidFill>
                      <a:prstDash val="solid"/>
                      <a:round/>
                      <a:headEnd type="none" w="med" len="med"/>
                      <a:tailEnd type="none" w="med" len="med"/>
                    </a:lnR>
                    <a:lnT w="28575"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72806063"/>
                  </a:ext>
                </a:extLst>
              </a:tr>
              <a:tr h="501260">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Sitting and reading</a:t>
                      </a:r>
                    </a:p>
                  </a:txBody>
                  <a:tcPr horzOverflow="overflow">
                    <a:lnL w="28575"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28575"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0</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28575"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1</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28575"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2</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28575"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3</a:t>
                      </a:r>
                    </a:p>
                  </a:txBody>
                  <a:tcPr horzOverflow="overflow">
                    <a:lnL w="12700" cap="flat" cmpd="sng" algn="ctr">
                      <a:solidFill>
                        <a:schemeClr val="accent1">
                          <a:lumMod val="50000"/>
                        </a:schemeClr>
                      </a:solidFill>
                      <a:prstDash val="solid"/>
                      <a:round/>
                      <a:headEnd type="none" w="med" len="med"/>
                      <a:tailEnd type="none" w="med" len="med"/>
                    </a:lnL>
                    <a:lnR w="28575" cap="flat" cmpd="sng" algn="ctr">
                      <a:solidFill>
                        <a:schemeClr val="accent1">
                          <a:lumMod val="50000"/>
                        </a:schemeClr>
                      </a:solidFill>
                      <a:prstDash val="solid"/>
                      <a:round/>
                      <a:headEnd type="none" w="med" len="med"/>
                      <a:tailEnd type="none" w="med" len="med"/>
                    </a:lnR>
                    <a:lnT w="28575"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496329024"/>
                  </a:ext>
                </a:extLst>
              </a:tr>
              <a:tr h="501260">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Watching television</a:t>
                      </a:r>
                    </a:p>
                  </a:txBody>
                  <a:tcPr horzOverflow="overflow">
                    <a:lnL w="28575"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0</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1</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2</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3</a:t>
                      </a:r>
                    </a:p>
                  </a:txBody>
                  <a:tcPr horzOverflow="overflow">
                    <a:lnL w="12700" cap="flat" cmpd="sng" algn="ctr">
                      <a:solidFill>
                        <a:schemeClr val="accent1">
                          <a:lumMod val="50000"/>
                        </a:schemeClr>
                      </a:solidFill>
                      <a:prstDash val="solid"/>
                      <a:round/>
                      <a:headEnd type="none" w="med" len="med"/>
                      <a:tailEnd type="none" w="med" len="med"/>
                    </a:lnL>
                    <a:lnR w="28575"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04218369"/>
                  </a:ext>
                </a:extLst>
              </a:tr>
              <a:tr h="514088">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accent1">
                              <a:lumMod val="50000"/>
                            </a:schemeClr>
                          </a:solidFill>
                          <a:effectLst/>
                          <a:latin typeface="Ideal Sans SSm Book" charset="0"/>
                          <a:ea typeface="Ideal Sans SSm Book" charset="0"/>
                          <a:cs typeface="Ideal Sans SSm Book" charset="0"/>
                        </a:rPr>
                        <a:t>Sitting inactive in a public place</a:t>
                      </a:r>
                    </a:p>
                  </a:txBody>
                  <a:tcPr horzOverflow="overflow">
                    <a:lnL w="28575"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0</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1</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2</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3</a:t>
                      </a:r>
                    </a:p>
                  </a:txBody>
                  <a:tcPr horzOverflow="overflow">
                    <a:lnL w="12700" cap="flat" cmpd="sng" algn="ctr">
                      <a:solidFill>
                        <a:schemeClr val="accent1">
                          <a:lumMod val="50000"/>
                        </a:schemeClr>
                      </a:solidFill>
                      <a:prstDash val="solid"/>
                      <a:round/>
                      <a:headEnd type="none" w="med" len="med"/>
                      <a:tailEnd type="none" w="med" len="med"/>
                    </a:lnL>
                    <a:lnR w="28575"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2713216517"/>
                  </a:ext>
                </a:extLst>
              </a:tr>
              <a:tr h="501260">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accent1">
                              <a:lumMod val="50000"/>
                            </a:schemeClr>
                          </a:solidFill>
                          <a:effectLst/>
                          <a:latin typeface="Ideal Sans SSm Book" charset="0"/>
                          <a:ea typeface="Ideal Sans SSm Book" charset="0"/>
                          <a:cs typeface="Ideal Sans SSm Book" charset="0"/>
                        </a:rPr>
                        <a:t>As a passenger in a car for an hour</a:t>
                      </a:r>
                    </a:p>
                  </a:txBody>
                  <a:tcPr horzOverflow="overflow">
                    <a:lnL w="28575"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0</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1</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2</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3</a:t>
                      </a:r>
                    </a:p>
                  </a:txBody>
                  <a:tcPr horzOverflow="overflow">
                    <a:lnL w="12700" cap="flat" cmpd="sng" algn="ctr">
                      <a:solidFill>
                        <a:schemeClr val="accent1">
                          <a:lumMod val="50000"/>
                        </a:schemeClr>
                      </a:solidFill>
                      <a:prstDash val="solid"/>
                      <a:round/>
                      <a:headEnd type="none" w="med" len="med"/>
                      <a:tailEnd type="none" w="med" len="med"/>
                    </a:lnL>
                    <a:lnR w="28575"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639555962"/>
                  </a:ext>
                </a:extLst>
              </a:tr>
              <a:tr h="501260">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Lying down to rest in the afternoon</a:t>
                      </a:r>
                    </a:p>
                  </a:txBody>
                  <a:tcPr horzOverflow="overflow">
                    <a:lnL w="28575"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0</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1</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2</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3</a:t>
                      </a:r>
                    </a:p>
                  </a:txBody>
                  <a:tcPr horzOverflow="overflow">
                    <a:lnL w="12700" cap="flat" cmpd="sng" algn="ctr">
                      <a:solidFill>
                        <a:schemeClr val="accent1">
                          <a:lumMod val="50000"/>
                        </a:schemeClr>
                      </a:solidFill>
                      <a:prstDash val="solid"/>
                      <a:round/>
                      <a:headEnd type="none" w="med" len="med"/>
                      <a:tailEnd type="none" w="med" len="med"/>
                    </a:lnL>
                    <a:lnR w="28575"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3423424582"/>
                  </a:ext>
                </a:extLst>
              </a:tr>
              <a:tr h="501260">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Sitting and talking to someone</a:t>
                      </a:r>
                    </a:p>
                  </a:txBody>
                  <a:tcPr horzOverflow="overflow">
                    <a:lnL w="28575"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0</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1</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2</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3</a:t>
                      </a:r>
                    </a:p>
                  </a:txBody>
                  <a:tcPr horzOverflow="overflow">
                    <a:lnL w="12700" cap="flat" cmpd="sng" algn="ctr">
                      <a:solidFill>
                        <a:schemeClr val="accent1">
                          <a:lumMod val="50000"/>
                        </a:schemeClr>
                      </a:solidFill>
                      <a:prstDash val="solid"/>
                      <a:round/>
                      <a:headEnd type="none" w="med" len="med"/>
                      <a:tailEnd type="none" w="med" len="med"/>
                    </a:lnL>
                    <a:lnR w="28575"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34303453"/>
                  </a:ext>
                </a:extLst>
              </a:tr>
              <a:tr h="501260">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Sitting quietly after lunch</a:t>
                      </a:r>
                    </a:p>
                  </a:txBody>
                  <a:tcPr horzOverflow="overflow">
                    <a:lnL w="28575"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0</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1</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2</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3</a:t>
                      </a:r>
                    </a:p>
                  </a:txBody>
                  <a:tcPr horzOverflow="overflow">
                    <a:lnL w="12700" cap="flat" cmpd="sng" algn="ctr">
                      <a:solidFill>
                        <a:schemeClr val="accent1">
                          <a:lumMod val="50000"/>
                        </a:schemeClr>
                      </a:solidFill>
                      <a:prstDash val="solid"/>
                      <a:round/>
                      <a:headEnd type="none" w="med" len="med"/>
                      <a:tailEnd type="none" w="med" len="med"/>
                    </a:lnL>
                    <a:lnR w="28575"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2285647184"/>
                  </a:ext>
                </a:extLst>
              </a:tr>
              <a:tr h="501260">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In a car, while stopped in traffic</a:t>
                      </a:r>
                    </a:p>
                  </a:txBody>
                  <a:tcPr horzOverflow="overflow">
                    <a:lnL w="28575"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0</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1</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2</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3</a:t>
                      </a:r>
                    </a:p>
                  </a:txBody>
                  <a:tcPr horzOverflow="overflow">
                    <a:lnL w="12700" cap="flat" cmpd="sng" algn="ctr">
                      <a:solidFill>
                        <a:schemeClr val="accent1">
                          <a:lumMod val="50000"/>
                        </a:schemeClr>
                      </a:solidFill>
                      <a:prstDash val="solid"/>
                      <a:round/>
                      <a:headEnd type="none" w="med" len="med"/>
                      <a:tailEnd type="none" w="med" len="med"/>
                    </a:lnL>
                    <a:lnR w="28575"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55081123"/>
                  </a:ext>
                </a:extLst>
              </a:tr>
              <a:tr h="551811">
                <a:tc gridSpan="4">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                     Total Score      </a:t>
                      </a:r>
                    </a:p>
                  </a:txBody>
                  <a:tcPr horzOverflow="overflow">
                    <a:lnL w="28575" cap="flat" cmpd="sng" algn="ctr">
                      <a:solidFill>
                        <a:schemeClr val="accent1">
                          <a:lumMod val="50000"/>
                        </a:schemeClr>
                      </a:solidFill>
                      <a:prstDash val="solid"/>
                      <a:round/>
                      <a:headEnd type="none" w="med" len="med"/>
                      <a:tailEnd type="none" w="med" len="med"/>
                    </a:lnL>
                    <a:lnR w="28575" cap="flat" cmpd="sng" algn="ctr">
                      <a:solidFill>
                        <a:schemeClr val="accent1">
                          <a:lumMod val="50000"/>
                        </a:schemeClr>
                      </a:solidFill>
                      <a:prstDash val="solid"/>
                      <a:round/>
                      <a:headEnd type="none" w="med" len="med"/>
                      <a:tailEnd type="none" w="med" len="med"/>
                    </a:lnR>
                    <a:lnT w="28575"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accent1">
                            <a:lumMod val="50000"/>
                          </a:schemeClr>
                        </a:solidFill>
                        <a:effectLst/>
                        <a:latin typeface="Ideal Sans SSm Book" charset="0"/>
                        <a:ea typeface="Ideal Sans SSm Book" charset="0"/>
                        <a:cs typeface="Ideal Sans SSm Book" charset="0"/>
                      </a:endParaRPr>
                    </a:p>
                  </a:txBody>
                  <a:tcPr horzOverflow="overflow">
                    <a:lnL w="28575" cap="flat" cmpd="sng" algn="ctr">
                      <a:solidFill>
                        <a:schemeClr val="accent1">
                          <a:lumMod val="50000"/>
                        </a:schemeClr>
                      </a:solidFill>
                      <a:prstDash val="solid"/>
                      <a:round/>
                      <a:headEnd type="none" w="med" len="med"/>
                      <a:tailEnd type="none" w="med" len="med"/>
                    </a:lnL>
                    <a:lnR w="28575" cap="flat" cmpd="sng" algn="ctr">
                      <a:solidFill>
                        <a:schemeClr val="accent1">
                          <a:lumMod val="50000"/>
                        </a:schemeClr>
                      </a:solidFill>
                      <a:prstDash val="solid"/>
                      <a:round/>
                      <a:headEnd type="none" w="med" len="med"/>
                      <a:tailEnd type="none" w="med" len="med"/>
                    </a:lnR>
                    <a:lnT w="28575"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857117046"/>
                  </a:ext>
                </a:extLst>
              </a:tr>
            </a:tbl>
          </a:graphicData>
        </a:graphic>
      </p:graphicFrame>
      <p:sp>
        <p:nvSpPr>
          <p:cNvPr id="27716" name="Text Box 69">
            <a:extLst>
              <a:ext uri="{FF2B5EF4-FFF2-40B4-BE49-F238E27FC236}">
                <a16:creationId xmlns:a16="http://schemas.microsoft.com/office/drawing/2014/main" id="{CC04E76C-651A-3E42-9917-3778BAFDEDA9}"/>
              </a:ext>
            </a:extLst>
          </p:cNvPr>
          <p:cNvSpPr txBox="1">
            <a:spLocks noChangeArrowheads="1"/>
          </p:cNvSpPr>
          <p:nvPr/>
        </p:nvSpPr>
        <p:spPr bwMode="auto">
          <a:xfrm>
            <a:off x="108488" y="1666577"/>
            <a:ext cx="2185262" cy="16004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30000"/>
              </a:spcBef>
            </a:pPr>
            <a:r>
              <a:rPr lang="en-US" altLang="en-US" sz="2000">
                <a:solidFill>
                  <a:schemeClr val="bg1"/>
                </a:solidFill>
                <a:latin typeface="Ideal Sans SSm Book" charset="0"/>
                <a:ea typeface="Ideal Sans SSm Book" charset="0"/>
                <a:cs typeface="Ideal Sans SSm Book" charset="0"/>
              </a:rPr>
              <a:t>0 = never </a:t>
            </a:r>
          </a:p>
          <a:p>
            <a:pPr>
              <a:spcBef>
                <a:spcPct val="30000"/>
              </a:spcBef>
            </a:pPr>
            <a:r>
              <a:rPr lang="en-US" altLang="en-US" sz="2000">
                <a:solidFill>
                  <a:schemeClr val="bg1"/>
                </a:solidFill>
                <a:latin typeface="Ideal Sans SSm Book" charset="0"/>
                <a:ea typeface="Ideal Sans SSm Book" charset="0"/>
                <a:cs typeface="Ideal Sans SSm Book" charset="0"/>
              </a:rPr>
              <a:t>1 = slight chance</a:t>
            </a:r>
          </a:p>
          <a:p>
            <a:pPr>
              <a:spcBef>
                <a:spcPct val="30000"/>
              </a:spcBef>
            </a:pPr>
            <a:r>
              <a:rPr lang="en-US" altLang="en-US" sz="2000">
                <a:solidFill>
                  <a:schemeClr val="bg1"/>
                </a:solidFill>
                <a:latin typeface="Ideal Sans SSm Book" charset="0"/>
                <a:ea typeface="Ideal Sans SSm Book" charset="0"/>
                <a:cs typeface="Ideal Sans SSm Book" charset="0"/>
              </a:rPr>
              <a:t>2 = moderate </a:t>
            </a:r>
          </a:p>
          <a:p>
            <a:pPr>
              <a:spcBef>
                <a:spcPct val="30000"/>
              </a:spcBef>
            </a:pPr>
            <a:r>
              <a:rPr lang="en-US" altLang="en-US" sz="2000">
                <a:solidFill>
                  <a:schemeClr val="bg1"/>
                </a:solidFill>
                <a:latin typeface="Ideal Sans SSm Book" charset="0"/>
                <a:ea typeface="Ideal Sans SSm Book" charset="0"/>
                <a:cs typeface="Ideal Sans SSm Book" charset="0"/>
              </a:rPr>
              <a:t>3 = high chance</a:t>
            </a:r>
          </a:p>
        </p:txBody>
      </p:sp>
      <p:pic>
        <p:nvPicPr>
          <p:cNvPr id="8" name="Picture 7"/>
          <p:cNvPicPr>
            <a:picLocks noChangeAspect="1"/>
          </p:cNvPicPr>
          <p:nvPr/>
        </p:nvPicPr>
        <p:blipFill>
          <a:blip r:embed="rId3"/>
          <a:stretch>
            <a:fillRect/>
          </a:stretch>
        </p:blipFill>
        <p:spPr>
          <a:xfrm>
            <a:off x="9381278" y="133063"/>
            <a:ext cx="2573444" cy="1160974"/>
          </a:xfrm>
          <a:prstGeom prst="rect">
            <a:avLst/>
          </a:prstGeom>
        </p:spPr>
      </p:pic>
      <p:pic>
        <p:nvPicPr>
          <p:cNvPr id="9" name="Picture 8"/>
          <p:cNvPicPr>
            <a:picLocks noChangeAspect="1"/>
          </p:cNvPicPr>
          <p:nvPr/>
        </p:nvPicPr>
        <p:blipFill>
          <a:blip r:embed="rId4"/>
          <a:stretch>
            <a:fillRect/>
          </a:stretch>
        </p:blipFill>
        <p:spPr>
          <a:xfrm>
            <a:off x="108488" y="109944"/>
            <a:ext cx="1913840" cy="1540290"/>
          </a:xfrm>
          <a:prstGeom prst="rect">
            <a:avLst/>
          </a:prstGeom>
        </p:spPr>
      </p:pic>
    </p:spTree>
    <p:extLst>
      <p:ext uri="{BB962C8B-B14F-4D97-AF65-F5344CB8AC3E}">
        <p14:creationId xmlns:p14="http://schemas.microsoft.com/office/powerpoint/2010/main" val="2850656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0"/>
          <a:tileRect/>
        </a:gradFill>
        <a:effectLst/>
      </p:bgPr>
    </p:bg>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3E3F09D0-B55A-5041-933A-681D917E3176}"/>
              </a:ext>
            </a:extLst>
          </p:cNvPr>
          <p:cNvSpPr>
            <a:spLocks noGrp="1" noChangeArrowheads="1"/>
          </p:cNvSpPr>
          <p:nvPr>
            <p:ph type="title"/>
          </p:nvPr>
        </p:nvSpPr>
        <p:spPr>
          <a:xfrm>
            <a:off x="3912367" y="0"/>
            <a:ext cx="3812584" cy="1143000"/>
          </a:xfrm>
        </p:spPr>
        <p:txBody>
          <a:bodyPr/>
          <a:lstStyle/>
          <a:p>
            <a:r>
              <a:rPr lang="en-US" altLang="en-US" dirty="0">
                <a:solidFill>
                  <a:schemeClr val="bg1"/>
                </a:solidFill>
                <a:latin typeface="Ideal Sans SSm Book" charset="0"/>
                <a:ea typeface="ＭＳ Ｐゴシック" panose="020B0600070205080204" pitchFamily="34" charset="-128"/>
                <a:cs typeface="Ideal Sans SSm Book" charset="0"/>
              </a:rPr>
              <a:t>MIU Results</a:t>
            </a:r>
          </a:p>
        </p:txBody>
      </p:sp>
      <p:graphicFrame>
        <p:nvGraphicFramePr>
          <p:cNvPr id="2" name="Object 2">
            <a:extLst>
              <a:ext uri="{FF2B5EF4-FFF2-40B4-BE49-F238E27FC236}">
                <a16:creationId xmlns:a16="http://schemas.microsoft.com/office/drawing/2014/main" id="{DBE04DC7-1009-E141-A641-A144A7D72CFC}"/>
              </a:ext>
            </a:extLst>
          </p:cNvPr>
          <p:cNvGraphicFramePr>
            <a:graphicFrameLocks noGrp="1" noChangeAspect="1"/>
          </p:cNvGraphicFramePr>
          <p:nvPr>
            <p:ph type="chart" idx="1"/>
            <p:extLst>
              <p:ext uri="{D42A27DB-BD31-4B8C-83A1-F6EECF244321}">
                <p14:modId xmlns:p14="http://schemas.microsoft.com/office/powerpoint/2010/main" val="1664334190"/>
              </p:ext>
            </p:extLst>
          </p:nvPr>
        </p:nvGraphicFramePr>
        <p:xfrm>
          <a:off x="0" y="1143000"/>
          <a:ext cx="11637319" cy="6085991"/>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3"/>
          <p:cNvPicPr>
            <a:picLocks noChangeAspect="1"/>
          </p:cNvPicPr>
          <p:nvPr/>
        </p:nvPicPr>
        <p:blipFill>
          <a:blip r:embed="rId4"/>
          <a:stretch>
            <a:fillRect/>
          </a:stretch>
        </p:blipFill>
        <p:spPr>
          <a:xfrm>
            <a:off x="9526549" y="143992"/>
            <a:ext cx="2379769" cy="1073600"/>
          </a:xfrm>
          <a:prstGeom prst="rect">
            <a:avLst/>
          </a:prstGeom>
        </p:spPr>
      </p:pic>
      <p:pic>
        <p:nvPicPr>
          <p:cNvPr id="5" name="Picture 4"/>
          <p:cNvPicPr>
            <a:picLocks noChangeAspect="1"/>
          </p:cNvPicPr>
          <p:nvPr/>
        </p:nvPicPr>
        <p:blipFill>
          <a:blip r:embed="rId5"/>
          <a:stretch>
            <a:fillRect/>
          </a:stretch>
        </p:blipFill>
        <p:spPr>
          <a:xfrm>
            <a:off x="666427" y="55162"/>
            <a:ext cx="1444342" cy="1162430"/>
          </a:xfrm>
          <a:prstGeom prst="rect">
            <a:avLst/>
          </a:prstGeom>
        </p:spPr>
      </p:pic>
    </p:spTree>
    <p:extLst>
      <p:ext uri="{BB962C8B-B14F-4D97-AF65-F5344CB8AC3E}">
        <p14:creationId xmlns:p14="http://schemas.microsoft.com/office/powerpoint/2010/main" val="218411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0"/>
          <a:tileRect/>
        </a:gradFill>
        <a:effectLst/>
      </p:bgPr>
    </p:bg>
    <p:spTree>
      <p:nvGrpSpPr>
        <p:cNvPr id="1" name=""/>
        <p:cNvGrpSpPr/>
        <p:nvPr/>
      </p:nvGrpSpPr>
      <p:grpSpPr>
        <a:xfrm>
          <a:off x="0" y="0"/>
          <a:ext cx="0" cy="0"/>
          <a:chOff x="0" y="0"/>
          <a:chExt cx="0" cy="0"/>
        </a:xfrm>
      </p:grpSpPr>
      <p:sp>
        <p:nvSpPr>
          <p:cNvPr id="35843" name="Text Box 3">
            <a:extLst>
              <a:ext uri="{FF2B5EF4-FFF2-40B4-BE49-F238E27FC236}">
                <a16:creationId xmlns:a16="http://schemas.microsoft.com/office/drawing/2014/main" id="{ACA4F03F-AF8C-5C43-A792-3374C21060EC}"/>
              </a:ext>
            </a:extLst>
          </p:cNvPr>
          <p:cNvSpPr txBox="1">
            <a:spLocks noChangeArrowheads="1"/>
          </p:cNvSpPr>
          <p:nvPr/>
        </p:nvSpPr>
        <p:spPr bwMode="auto">
          <a:xfrm>
            <a:off x="247974" y="428178"/>
            <a:ext cx="8110149" cy="6001643"/>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kumimoji="1" lang="en-US" altLang="en-US" sz="3200" dirty="0">
                <a:solidFill>
                  <a:schemeClr val="bg1"/>
                </a:solidFill>
                <a:latin typeface="Ideal Sans SSm Book" charset="0"/>
              </a:rPr>
              <a:t>Sleep is the blessing of God,</a:t>
            </a:r>
          </a:p>
          <a:p>
            <a:pPr eaLnBrk="1" hangingPunct="1"/>
            <a:r>
              <a:rPr kumimoji="1" lang="en-US" altLang="en-US" sz="3200" dirty="0">
                <a:solidFill>
                  <a:schemeClr val="bg1"/>
                </a:solidFill>
                <a:latin typeface="Ideal Sans SSm Book" charset="0"/>
              </a:rPr>
              <a:t>Feel love of God,</a:t>
            </a:r>
          </a:p>
          <a:p>
            <a:pPr eaLnBrk="1" hangingPunct="1"/>
            <a:r>
              <a:rPr kumimoji="1" lang="en-US" altLang="en-US" sz="3200" dirty="0">
                <a:solidFill>
                  <a:schemeClr val="bg1"/>
                </a:solidFill>
                <a:latin typeface="Ideal Sans SSm Book" charset="0"/>
              </a:rPr>
              <a:t>Lie in the showers of His blessing.</a:t>
            </a:r>
          </a:p>
          <a:p>
            <a:pPr eaLnBrk="1" hangingPunct="1"/>
            <a:r>
              <a:rPr kumimoji="1" lang="en-US" altLang="en-US" sz="3200" dirty="0">
                <a:solidFill>
                  <a:schemeClr val="bg1"/>
                </a:solidFill>
                <a:latin typeface="Ideal Sans SSm Book" charset="0"/>
              </a:rPr>
              <a:t>Let your heart melt in the love of God.</a:t>
            </a:r>
          </a:p>
          <a:p>
            <a:pPr eaLnBrk="1" hangingPunct="1"/>
            <a:r>
              <a:rPr kumimoji="1" lang="en-US" altLang="en-US" sz="3200" dirty="0">
                <a:solidFill>
                  <a:schemeClr val="bg1"/>
                </a:solidFill>
                <a:latin typeface="Ideal Sans SSm Book" charset="0"/>
              </a:rPr>
              <a:t>Sleep in the thought of God and in the love. </a:t>
            </a:r>
          </a:p>
          <a:p>
            <a:pPr eaLnBrk="1" hangingPunct="1"/>
            <a:r>
              <a:rPr kumimoji="1" lang="en-US" altLang="en-US" sz="3200" dirty="0">
                <a:solidFill>
                  <a:schemeClr val="bg1"/>
                </a:solidFill>
                <a:latin typeface="Ideal Sans SSm Book" charset="0"/>
              </a:rPr>
              <a:t>It is not necessary to say anything, </a:t>
            </a:r>
          </a:p>
          <a:p>
            <a:pPr eaLnBrk="1" hangingPunct="1"/>
            <a:r>
              <a:rPr kumimoji="1" lang="en-US" altLang="en-US" sz="3200" dirty="0">
                <a:solidFill>
                  <a:schemeClr val="bg1"/>
                </a:solidFill>
                <a:latin typeface="Ideal Sans SSm Book" charset="0"/>
              </a:rPr>
              <a:t>But feeling of God is of maximum value.</a:t>
            </a:r>
          </a:p>
          <a:p>
            <a:pPr eaLnBrk="1" hangingPunct="1"/>
            <a:r>
              <a:rPr kumimoji="1" lang="en-US" altLang="en-US" sz="3200" dirty="0">
                <a:solidFill>
                  <a:schemeClr val="bg1"/>
                </a:solidFill>
                <a:latin typeface="Ideal Sans SSm Book" charset="0"/>
              </a:rPr>
              <a:t>The love flows.</a:t>
            </a:r>
          </a:p>
          <a:p>
            <a:pPr eaLnBrk="1" hangingPunct="1"/>
            <a:r>
              <a:rPr kumimoji="1" lang="en-US" altLang="en-US" sz="3200" dirty="0">
                <a:solidFill>
                  <a:schemeClr val="bg1"/>
                </a:solidFill>
                <a:latin typeface="Ideal Sans SSm Book" charset="0"/>
              </a:rPr>
              <a:t>Sleep is only at the surface.</a:t>
            </a:r>
          </a:p>
          <a:p>
            <a:pPr eaLnBrk="1" hangingPunct="1"/>
            <a:r>
              <a:rPr kumimoji="1" lang="en-US" altLang="en-US" sz="3200" dirty="0">
                <a:solidFill>
                  <a:schemeClr val="bg1"/>
                </a:solidFill>
                <a:latin typeface="Ideal Sans SSm Book" charset="0"/>
              </a:rPr>
              <a:t>Sleep in the warmth of Divine Grace </a:t>
            </a:r>
          </a:p>
          <a:p>
            <a:pPr eaLnBrk="1" hangingPunct="1"/>
            <a:r>
              <a:rPr kumimoji="1" lang="en-US" altLang="en-US" sz="3200" dirty="0">
                <a:solidFill>
                  <a:schemeClr val="bg1"/>
                </a:solidFill>
                <a:latin typeface="Ideal Sans SSm Book" charset="0"/>
              </a:rPr>
              <a:t>Without any words — only this feeling.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8123" y="325463"/>
            <a:ext cx="3485723" cy="4393769"/>
          </a:xfrm>
          <a:prstGeom prst="rect">
            <a:avLst/>
          </a:prstGeom>
        </p:spPr>
      </p:pic>
      <p:sp>
        <p:nvSpPr>
          <p:cNvPr id="6" name="TextBox 5"/>
          <p:cNvSpPr txBox="1"/>
          <p:nvPr/>
        </p:nvSpPr>
        <p:spPr>
          <a:xfrm>
            <a:off x="8552611" y="4719232"/>
            <a:ext cx="3514873" cy="1077218"/>
          </a:xfrm>
          <a:prstGeom prst="rect">
            <a:avLst/>
          </a:prstGeom>
          <a:noFill/>
        </p:spPr>
        <p:txBody>
          <a:bodyPr wrap="none" rtlCol="0">
            <a:spAutoFit/>
          </a:bodyPr>
          <a:lstStyle/>
          <a:p>
            <a:r>
              <a:rPr kumimoji="1" lang="en-US" altLang="en-US" sz="3200" dirty="0">
                <a:solidFill>
                  <a:schemeClr val="bg1"/>
                </a:solidFill>
                <a:latin typeface="Ideal Sans SSm Book" charset="0"/>
              </a:rPr>
              <a:t>Maharishi (1962)</a:t>
            </a:r>
            <a:endParaRPr lang="en-US" altLang="en-US" sz="3200" dirty="0">
              <a:solidFill>
                <a:schemeClr val="bg1"/>
              </a:solidFill>
              <a:latin typeface="Ideal Sans SSm Book" charset="0"/>
            </a:endParaRPr>
          </a:p>
          <a:p>
            <a:endParaRPr lang="en-US" sz="3200"/>
          </a:p>
        </p:txBody>
      </p:sp>
    </p:spTree>
    <p:extLst>
      <p:ext uri="{BB962C8B-B14F-4D97-AF65-F5344CB8AC3E}">
        <p14:creationId xmlns:p14="http://schemas.microsoft.com/office/powerpoint/2010/main" val="8047590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animEffect transition="in" filter="wipe(up)">
                                      <p:cBhvr>
                                        <p:cTn id="7" dur="2000"/>
                                        <p:tgtEl>
                                          <p:spTgt spid="35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3D35E-4049-7345-A171-020B62682064}"/>
              </a:ext>
            </a:extLst>
          </p:cNvPr>
          <p:cNvSpPr>
            <a:spLocks noGrp="1"/>
          </p:cNvSpPr>
          <p:nvPr>
            <p:ph type="title"/>
          </p:nvPr>
        </p:nvSpPr>
        <p:spPr>
          <a:xfrm>
            <a:off x="838200" y="365125"/>
            <a:ext cx="10515600" cy="874739"/>
          </a:xfrm>
        </p:spPr>
        <p:txBody>
          <a:bodyPr/>
          <a:lstStyle/>
          <a:p>
            <a:pPr algn="ctr"/>
            <a:r>
              <a:rPr lang="en-US" dirty="0">
                <a:solidFill>
                  <a:schemeClr val="bg1"/>
                </a:solidFill>
                <a:latin typeface="Ideal Sans SSm Book" charset="0"/>
                <a:cs typeface="Ideal Sans SSm Book" charset="0"/>
              </a:rPr>
              <a:t>Recommended Sleep</a:t>
            </a:r>
          </a:p>
        </p:txBody>
      </p:sp>
      <p:graphicFrame>
        <p:nvGraphicFramePr>
          <p:cNvPr id="5" name="Table 4"/>
          <p:cNvGraphicFramePr>
            <a:graphicFrameLocks noGrp="1"/>
          </p:cNvGraphicFramePr>
          <p:nvPr>
            <p:extLst>
              <p:ext uri="{D42A27DB-BD31-4B8C-83A1-F6EECF244321}">
                <p14:modId xmlns:p14="http://schemas.microsoft.com/office/powerpoint/2010/main" val="2126394096"/>
              </p:ext>
            </p:extLst>
          </p:nvPr>
        </p:nvGraphicFramePr>
        <p:xfrm>
          <a:off x="1415512" y="1875293"/>
          <a:ext cx="9360976" cy="4663440"/>
        </p:xfrm>
        <a:graphic>
          <a:graphicData uri="http://schemas.openxmlformats.org/drawingml/2006/table">
            <a:tbl>
              <a:tblPr firstRow="1" bandRow="1">
                <a:tableStyleId>{22838BEF-8BB2-4498-84A7-C5851F593DF1}</a:tableStyleId>
              </a:tblPr>
              <a:tblGrid>
                <a:gridCol w="2867934">
                  <a:extLst>
                    <a:ext uri="{9D8B030D-6E8A-4147-A177-3AD203B41FA5}">
                      <a16:colId xmlns:a16="http://schemas.microsoft.com/office/drawing/2014/main" val="20000"/>
                    </a:ext>
                  </a:extLst>
                </a:gridCol>
                <a:gridCol w="2941694">
                  <a:extLst>
                    <a:ext uri="{9D8B030D-6E8A-4147-A177-3AD203B41FA5}">
                      <a16:colId xmlns:a16="http://schemas.microsoft.com/office/drawing/2014/main" val="20001"/>
                    </a:ext>
                  </a:extLst>
                </a:gridCol>
                <a:gridCol w="3551348">
                  <a:extLst>
                    <a:ext uri="{9D8B030D-6E8A-4147-A177-3AD203B41FA5}">
                      <a16:colId xmlns:a16="http://schemas.microsoft.com/office/drawing/2014/main" val="20002"/>
                    </a:ext>
                  </a:extLst>
                </a:gridCol>
              </a:tblGrid>
              <a:tr h="370840">
                <a:tc>
                  <a:txBody>
                    <a:bodyPr/>
                    <a:lstStyle/>
                    <a:p>
                      <a:r>
                        <a:rPr lang="en-US" sz="2800" b="0" i="0">
                          <a:solidFill>
                            <a:srgbClr val="365B99"/>
                          </a:solidFill>
                          <a:latin typeface="Ideal Sans SSm Book" charset="0"/>
                          <a:ea typeface="Ideal Sans SSm Book" charset="0"/>
                          <a:cs typeface="Ideal Sans SSm Book" charset="0"/>
                        </a:rPr>
                        <a:t>Newborn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r>
                        <a:rPr lang="en-US" sz="2800" b="0" i="0">
                          <a:solidFill>
                            <a:srgbClr val="365B99"/>
                          </a:solidFill>
                          <a:latin typeface="Ideal Sans SSm Book" charset="0"/>
                          <a:ea typeface="Ideal Sans SSm Book" charset="0"/>
                          <a:cs typeface="Ideal Sans SSm Book" charset="0"/>
                        </a:rPr>
                        <a:t>0 </a:t>
                      </a:r>
                      <a:r>
                        <a:rPr lang="mr-IN" sz="2800" b="0" i="0">
                          <a:solidFill>
                            <a:srgbClr val="365B99"/>
                          </a:solidFill>
                          <a:latin typeface="Ideal Sans SSm Book" charset="0"/>
                          <a:ea typeface="Ideal Sans SSm Book" charset="0"/>
                          <a:cs typeface="Ideal Sans SSm Book" charset="0"/>
                        </a:rPr>
                        <a:t>–</a:t>
                      </a:r>
                      <a:r>
                        <a:rPr lang="en-US" sz="2800" b="0" i="0">
                          <a:solidFill>
                            <a:srgbClr val="365B99"/>
                          </a:solidFill>
                          <a:latin typeface="Ideal Sans SSm Book" charset="0"/>
                          <a:ea typeface="Ideal Sans SSm Book" charset="0"/>
                          <a:cs typeface="Ideal Sans SSm Book" charset="0"/>
                        </a:rPr>
                        <a:t> 3 months</a:t>
                      </a:r>
                    </a:p>
                  </a:txBody>
                  <a:tcP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tcPr>
                </a:tc>
                <a:tc>
                  <a:txBody>
                    <a:bodyPr/>
                    <a:lstStyle/>
                    <a:p>
                      <a:r>
                        <a:rPr lang="en-US" sz="2800" b="0" i="0">
                          <a:solidFill>
                            <a:srgbClr val="365B99"/>
                          </a:solidFill>
                          <a:latin typeface="Ideal Sans SSm Book" charset="0"/>
                          <a:ea typeface="Ideal Sans SSm Book" charset="0"/>
                          <a:cs typeface="Ideal Sans SSm Book" charset="0"/>
                        </a:rPr>
                        <a:t>14 </a:t>
                      </a:r>
                      <a:r>
                        <a:rPr lang="mr-IN" sz="2800" b="0" i="0">
                          <a:solidFill>
                            <a:srgbClr val="365B99"/>
                          </a:solidFill>
                          <a:latin typeface="Ideal Sans SSm Book" charset="0"/>
                          <a:ea typeface="Ideal Sans SSm Book" charset="0"/>
                          <a:cs typeface="Ideal Sans SSm Book" charset="0"/>
                        </a:rPr>
                        <a:t>–</a:t>
                      </a:r>
                      <a:r>
                        <a:rPr lang="en-US" sz="2800" b="0" i="0">
                          <a:solidFill>
                            <a:srgbClr val="365B99"/>
                          </a:solidFill>
                          <a:latin typeface="Ideal Sans SSm Book" charset="0"/>
                          <a:ea typeface="Ideal Sans SSm Book" charset="0"/>
                          <a:cs typeface="Ideal Sans SSm Book" charset="0"/>
                        </a:rPr>
                        <a:t> 17 hours/day</a:t>
                      </a:r>
                    </a:p>
                  </a:txBody>
                  <a:tcP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0"/>
                  </a:ext>
                </a:extLst>
              </a:tr>
              <a:tr h="370840">
                <a:tc>
                  <a:txBody>
                    <a:bodyPr/>
                    <a:lstStyle/>
                    <a:p>
                      <a:r>
                        <a:rPr lang="en-US" sz="2800" b="0" i="0">
                          <a:solidFill>
                            <a:srgbClr val="365B99"/>
                          </a:solidFill>
                          <a:latin typeface="Ideal Sans SSm Book" charset="0"/>
                          <a:ea typeface="Ideal Sans SSm Book" charset="0"/>
                          <a:cs typeface="Ideal Sans SSm Book" charset="0"/>
                        </a:rPr>
                        <a:t>Infants</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r>
                        <a:rPr lang="en-US" sz="2800" b="0" i="0">
                          <a:solidFill>
                            <a:srgbClr val="365B99"/>
                          </a:solidFill>
                          <a:latin typeface="Ideal Sans SSm Book" charset="0"/>
                          <a:ea typeface="Ideal Sans SSm Book" charset="0"/>
                          <a:cs typeface="Ideal Sans SSm Book" charset="0"/>
                        </a:rPr>
                        <a:t>4 </a:t>
                      </a:r>
                      <a:r>
                        <a:rPr lang="mr-IN" sz="2800" b="0" i="0">
                          <a:solidFill>
                            <a:srgbClr val="365B99"/>
                          </a:solidFill>
                          <a:latin typeface="Ideal Sans SSm Book" charset="0"/>
                          <a:ea typeface="Ideal Sans SSm Book" charset="0"/>
                          <a:cs typeface="Ideal Sans SSm Book" charset="0"/>
                        </a:rPr>
                        <a:t>–</a:t>
                      </a:r>
                      <a:r>
                        <a:rPr lang="en-US" sz="2800" b="0" i="0">
                          <a:solidFill>
                            <a:srgbClr val="365B99"/>
                          </a:solidFill>
                          <a:latin typeface="Ideal Sans SSm Book" charset="0"/>
                          <a:ea typeface="Ideal Sans SSm Book" charset="0"/>
                          <a:cs typeface="Ideal Sans SSm Book" charset="0"/>
                        </a:rPr>
                        <a:t> 11 months</a:t>
                      </a:r>
                    </a:p>
                  </a:txBody>
                  <a:tcPr>
                    <a:lnL w="28575" cap="flat" cmpd="sng" algn="ctr">
                      <a:solidFill>
                        <a:schemeClr val="bg1"/>
                      </a:solidFill>
                      <a:prstDash val="solid"/>
                      <a:round/>
                      <a:headEnd type="none" w="med" len="med"/>
                      <a:tailEnd type="none" w="med" len="med"/>
                    </a:lnL>
                  </a:tcPr>
                </a:tc>
                <a:tc>
                  <a:txBody>
                    <a:bodyPr/>
                    <a:lstStyle/>
                    <a:p>
                      <a:r>
                        <a:rPr lang="en-US" sz="2800" b="0" i="0">
                          <a:solidFill>
                            <a:srgbClr val="365B99"/>
                          </a:solidFill>
                          <a:latin typeface="Ideal Sans SSm Book" charset="0"/>
                          <a:ea typeface="Ideal Sans SSm Book" charset="0"/>
                          <a:cs typeface="Ideal Sans SSm Book" charset="0"/>
                        </a:rPr>
                        <a:t>12 </a:t>
                      </a:r>
                      <a:r>
                        <a:rPr lang="mr-IN" sz="2800" b="0" i="0">
                          <a:solidFill>
                            <a:srgbClr val="365B99"/>
                          </a:solidFill>
                          <a:latin typeface="Ideal Sans SSm Book" charset="0"/>
                          <a:ea typeface="Ideal Sans SSm Book" charset="0"/>
                          <a:cs typeface="Ideal Sans SSm Book" charset="0"/>
                        </a:rPr>
                        <a:t>–</a:t>
                      </a:r>
                      <a:r>
                        <a:rPr lang="en-US" sz="2800" b="0" i="0">
                          <a:solidFill>
                            <a:srgbClr val="365B99"/>
                          </a:solidFill>
                          <a:latin typeface="Ideal Sans SSm Book" charset="0"/>
                          <a:ea typeface="Ideal Sans SSm Book" charset="0"/>
                          <a:cs typeface="Ideal Sans SSm Book" charset="0"/>
                        </a:rPr>
                        <a:t> 15 hours</a:t>
                      </a:r>
                    </a:p>
                  </a:txBody>
                  <a:tcPr>
                    <a:lnR w="2857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0001"/>
                  </a:ext>
                </a:extLst>
              </a:tr>
              <a:tr h="370840">
                <a:tc>
                  <a:txBody>
                    <a:bodyPr/>
                    <a:lstStyle/>
                    <a:p>
                      <a:r>
                        <a:rPr lang="en-US" sz="2800" b="0" i="0">
                          <a:solidFill>
                            <a:srgbClr val="365B99"/>
                          </a:solidFill>
                          <a:latin typeface="Ideal Sans SSm Book" charset="0"/>
                          <a:ea typeface="Ideal Sans SSm Book" charset="0"/>
                          <a:cs typeface="Ideal Sans SSm Book" charset="0"/>
                        </a:rPr>
                        <a:t>Toddlers</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r>
                        <a:rPr lang="en-US" sz="2800" b="0" i="0">
                          <a:solidFill>
                            <a:srgbClr val="365B99"/>
                          </a:solidFill>
                          <a:latin typeface="Ideal Sans SSm Book" charset="0"/>
                          <a:ea typeface="Ideal Sans SSm Book" charset="0"/>
                          <a:cs typeface="Ideal Sans SSm Book" charset="0"/>
                        </a:rPr>
                        <a:t>1 </a:t>
                      </a:r>
                      <a:r>
                        <a:rPr lang="mr-IN" sz="2800" b="0" i="0">
                          <a:solidFill>
                            <a:srgbClr val="365B99"/>
                          </a:solidFill>
                          <a:latin typeface="Ideal Sans SSm Book" charset="0"/>
                          <a:ea typeface="Ideal Sans SSm Book" charset="0"/>
                          <a:cs typeface="Ideal Sans SSm Book" charset="0"/>
                        </a:rPr>
                        <a:t>–</a:t>
                      </a:r>
                      <a:r>
                        <a:rPr lang="en-US" sz="2800" b="0" i="0" baseline="0">
                          <a:solidFill>
                            <a:srgbClr val="365B99"/>
                          </a:solidFill>
                          <a:latin typeface="Ideal Sans SSm Book" charset="0"/>
                          <a:ea typeface="Ideal Sans SSm Book" charset="0"/>
                          <a:cs typeface="Ideal Sans SSm Book" charset="0"/>
                        </a:rPr>
                        <a:t> 2 years</a:t>
                      </a:r>
                      <a:endParaRPr lang="en-US" sz="2800" b="0" i="0">
                        <a:solidFill>
                          <a:srgbClr val="365B99"/>
                        </a:solidFill>
                        <a:latin typeface="Ideal Sans SSm Book" charset="0"/>
                        <a:ea typeface="Ideal Sans SSm Book" charset="0"/>
                        <a:cs typeface="Ideal Sans SSm Book" charset="0"/>
                      </a:endParaRPr>
                    </a:p>
                  </a:txBody>
                  <a:tcPr>
                    <a:lnL w="28575" cap="flat" cmpd="sng" algn="ctr">
                      <a:solidFill>
                        <a:schemeClr val="bg1"/>
                      </a:solidFill>
                      <a:prstDash val="solid"/>
                      <a:round/>
                      <a:headEnd type="none" w="med" len="med"/>
                      <a:tailEnd type="none" w="med" len="med"/>
                    </a:lnL>
                  </a:tcPr>
                </a:tc>
                <a:tc>
                  <a:txBody>
                    <a:bodyPr/>
                    <a:lstStyle/>
                    <a:p>
                      <a:r>
                        <a:rPr lang="en-US" sz="2800" b="0" i="0">
                          <a:solidFill>
                            <a:srgbClr val="365B99"/>
                          </a:solidFill>
                          <a:latin typeface="Ideal Sans SSm Book" charset="0"/>
                          <a:ea typeface="Ideal Sans SSm Book" charset="0"/>
                          <a:cs typeface="Ideal Sans SSm Book" charset="0"/>
                        </a:rPr>
                        <a:t>11 </a:t>
                      </a:r>
                      <a:r>
                        <a:rPr lang="mr-IN" sz="2800" b="0" i="0">
                          <a:solidFill>
                            <a:srgbClr val="365B99"/>
                          </a:solidFill>
                          <a:latin typeface="Ideal Sans SSm Book" charset="0"/>
                          <a:ea typeface="Ideal Sans SSm Book" charset="0"/>
                          <a:cs typeface="Ideal Sans SSm Book" charset="0"/>
                        </a:rPr>
                        <a:t>–</a:t>
                      </a:r>
                      <a:r>
                        <a:rPr lang="en-US" sz="2800" b="0" i="0">
                          <a:solidFill>
                            <a:srgbClr val="365B99"/>
                          </a:solidFill>
                          <a:latin typeface="Ideal Sans SSm Book" charset="0"/>
                          <a:ea typeface="Ideal Sans SSm Book" charset="0"/>
                          <a:cs typeface="Ideal Sans SSm Book" charset="0"/>
                        </a:rPr>
                        <a:t> 14 hours</a:t>
                      </a:r>
                    </a:p>
                  </a:txBody>
                  <a:tcPr>
                    <a:lnR w="2857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r>
                        <a:rPr lang="en-US" sz="2800" b="0" i="0">
                          <a:solidFill>
                            <a:srgbClr val="365B99"/>
                          </a:solidFill>
                          <a:latin typeface="Ideal Sans SSm Book" charset="0"/>
                          <a:ea typeface="Ideal Sans SSm Book" charset="0"/>
                          <a:cs typeface="Ideal Sans SSm Book" charset="0"/>
                        </a:rPr>
                        <a:t>Preschoolers</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r>
                        <a:rPr lang="en-US" sz="2800" b="0" i="0">
                          <a:solidFill>
                            <a:srgbClr val="365B99"/>
                          </a:solidFill>
                          <a:latin typeface="Ideal Sans SSm Book" charset="0"/>
                          <a:ea typeface="Ideal Sans SSm Book" charset="0"/>
                          <a:cs typeface="Ideal Sans SSm Book" charset="0"/>
                        </a:rPr>
                        <a:t>3 </a:t>
                      </a:r>
                      <a:r>
                        <a:rPr lang="mr-IN" sz="2800" b="0" i="0">
                          <a:solidFill>
                            <a:srgbClr val="365B99"/>
                          </a:solidFill>
                          <a:latin typeface="Ideal Sans SSm Book" charset="0"/>
                          <a:ea typeface="Ideal Sans SSm Book" charset="0"/>
                          <a:cs typeface="Ideal Sans SSm Book" charset="0"/>
                        </a:rPr>
                        <a:t>–</a:t>
                      </a:r>
                      <a:r>
                        <a:rPr lang="en-US" sz="2800" b="0" i="0">
                          <a:solidFill>
                            <a:srgbClr val="365B99"/>
                          </a:solidFill>
                          <a:latin typeface="Ideal Sans SSm Book" charset="0"/>
                          <a:ea typeface="Ideal Sans SSm Book" charset="0"/>
                          <a:cs typeface="Ideal Sans SSm Book" charset="0"/>
                        </a:rPr>
                        <a:t> 5 years</a:t>
                      </a:r>
                    </a:p>
                  </a:txBody>
                  <a:tcPr>
                    <a:lnL w="28575" cap="flat" cmpd="sng" algn="ctr">
                      <a:solidFill>
                        <a:schemeClr val="bg1"/>
                      </a:solidFill>
                      <a:prstDash val="solid"/>
                      <a:round/>
                      <a:headEnd type="none" w="med" len="med"/>
                      <a:tailEnd type="none" w="med" len="med"/>
                    </a:lnL>
                  </a:tcPr>
                </a:tc>
                <a:tc>
                  <a:txBody>
                    <a:bodyPr/>
                    <a:lstStyle/>
                    <a:p>
                      <a:r>
                        <a:rPr lang="en-US" sz="2800" b="0" i="0">
                          <a:solidFill>
                            <a:srgbClr val="365B99"/>
                          </a:solidFill>
                          <a:latin typeface="Ideal Sans SSm Book" charset="0"/>
                          <a:ea typeface="Ideal Sans SSm Book" charset="0"/>
                          <a:cs typeface="Ideal Sans SSm Book" charset="0"/>
                        </a:rPr>
                        <a:t>10</a:t>
                      </a:r>
                      <a:r>
                        <a:rPr lang="en-US" sz="2800" b="0" i="0" baseline="0">
                          <a:solidFill>
                            <a:srgbClr val="365B99"/>
                          </a:solidFill>
                          <a:latin typeface="Ideal Sans SSm Book" charset="0"/>
                          <a:ea typeface="Ideal Sans SSm Book" charset="0"/>
                          <a:cs typeface="Ideal Sans SSm Book" charset="0"/>
                        </a:rPr>
                        <a:t>  - 13 hours</a:t>
                      </a:r>
                      <a:endParaRPr lang="en-US" sz="2800" b="0" i="0">
                        <a:solidFill>
                          <a:srgbClr val="365B99"/>
                        </a:solidFill>
                        <a:latin typeface="Ideal Sans SSm Book" charset="0"/>
                        <a:ea typeface="Ideal Sans SSm Book" charset="0"/>
                        <a:cs typeface="Ideal Sans SSm Book" charset="0"/>
                      </a:endParaRPr>
                    </a:p>
                  </a:txBody>
                  <a:tcPr>
                    <a:lnR w="2857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0003"/>
                  </a:ext>
                </a:extLst>
              </a:tr>
              <a:tr h="370840">
                <a:tc>
                  <a:txBody>
                    <a:bodyPr/>
                    <a:lstStyle/>
                    <a:p>
                      <a:r>
                        <a:rPr lang="en-US" sz="2800" b="0" i="0">
                          <a:solidFill>
                            <a:srgbClr val="365B99"/>
                          </a:solidFill>
                          <a:latin typeface="Ideal Sans SSm Book" charset="0"/>
                          <a:ea typeface="Ideal Sans SSm Book" charset="0"/>
                          <a:cs typeface="Ideal Sans SSm Book" charset="0"/>
                        </a:rPr>
                        <a:t>School</a:t>
                      </a:r>
                      <a:r>
                        <a:rPr lang="en-US" sz="2800" b="0" i="0" baseline="0">
                          <a:solidFill>
                            <a:srgbClr val="365B99"/>
                          </a:solidFill>
                          <a:latin typeface="Ideal Sans SSm Book" charset="0"/>
                          <a:ea typeface="Ideal Sans SSm Book" charset="0"/>
                          <a:cs typeface="Ideal Sans SSm Book" charset="0"/>
                        </a:rPr>
                        <a:t> </a:t>
                      </a:r>
                      <a:r>
                        <a:rPr lang="en-US" sz="2800" b="0" i="0">
                          <a:solidFill>
                            <a:srgbClr val="365B99"/>
                          </a:solidFill>
                          <a:latin typeface="Ideal Sans SSm Book" charset="0"/>
                          <a:ea typeface="Ideal Sans SSm Book" charset="0"/>
                          <a:cs typeface="Ideal Sans SSm Book" charset="0"/>
                        </a:rPr>
                        <a:t>age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r>
                        <a:rPr lang="en-US" sz="2800" b="0" i="0">
                          <a:solidFill>
                            <a:srgbClr val="365B99"/>
                          </a:solidFill>
                          <a:latin typeface="Ideal Sans SSm Book" charset="0"/>
                          <a:ea typeface="Ideal Sans SSm Book" charset="0"/>
                          <a:cs typeface="Ideal Sans SSm Book" charset="0"/>
                        </a:rPr>
                        <a:t>6 </a:t>
                      </a:r>
                      <a:r>
                        <a:rPr lang="mr-IN" sz="2800" b="0" i="0">
                          <a:solidFill>
                            <a:srgbClr val="365B99"/>
                          </a:solidFill>
                          <a:latin typeface="Ideal Sans SSm Book" charset="0"/>
                          <a:ea typeface="Ideal Sans SSm Book" charset="0"/>
                          <a:cs typeface="Ideal Sans SSm Book" charset="0"/>
                        </a:rPr>
                        <a:t>–</a:t>
                      </a:r>
                      <a:r>
                        <a:rPr lang="en-US" sz="2800" b="0" i="0">
                          <a:solidFill>
                            <a:srgbClr val="365B99"/>
                          </a:solidFill>
                          <a:latin typeface="Ideal Sans SSm Book" charset="0"/>
                          <a:ea typeface="Ideal Sans SSm Book" charset="0"/>
                          <a:cs typeface="Ideal Sans SSm Book" charset="0"/>
                        </a:rPr>
                        <a:t> 13 years</a:t>
                      </a:r>
                    </a:p>
                  </a:txBody>
                  <a:tcPr>
                    <a:lnL w="28575" cap="flat" cmpd="sng" algn="ctr">
                      <a:solidFill>
                        <a:schemeClr val="bg1"/>
                      </a:solidFill>
                      <a:prstDash val="solid"/>
                      <a:round/>
                      <a:headEnd type="none" w="med" len="med"/>
                      <a:tailEnd type="none" w="med" len="med"/>
                    </a:lnL>
                  </a:tcPr>
                </a:tc>
                <a:tc>
                  <a:txBody>
                    <a:bodyPr/>
                    <a:lstStyle/>
                    <a:p>
                      <a:r>
                        <a:rPr lang="en-US" sz="2800" b="0" i="0">
                          <a:solidFill>
                            <a:srgbClr val="365B99"/>
                          </a:solidFill>
                          <a:latin typeface="Ideal Sans SSm Book" charset="0"/>
                          <a:ea typeface="Ideal Sans SSm Book" charset="0"/>
                          <a:cs typeface="Ideal Sans SSm Book" charset="0"/>
                        </a:rPr>
                        <a:t>9 </a:t>
                      </a:r>
                      <a:r>
                        <a:rPr lang="mr-IN" sz="2800" b="0" i="0">
                          <a:solidFill>
                            <a:srgbClr val="365B99"/>
                          </a:solidFill>
                          <a:latin typeface="Ideal Sans SSm Book" charset="0"/>
                          <a:ea typeface="Ideal Sans SSm Book" charset="0"/>
                          <a:cs typeface="Ideal Sans SSm Book" charset="0"/>
                        </a:rPr>
                        <a:t>–</a:t>
                      </a:r>
                      <a:r>
                        <a:rPr lang="en-US" sz="2800" b="0" i="0">
                          <a:solidFill>
                            <a:srgbClr val="365B99"/>
                          </a:solidFill>
                          <a:latin typeface="Ideal Sans SSm Book" charset="0"/>
                          <a:ea typeface="Ideal Sans SSm Book" charset="0"/>
                          <a:cs typeface="Ideal Sans SSm Book" charset="0"/>
                        </a:rPr>
                        <a:t> 11 hours</a:t>
                      </a:r>
                    </a:p>
                  </a:txBody>
                  <a:tcPr>
                    <a:lnR w="2857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0004"/>
                  </a:ext>
                </a:extLst>
              </a:tr>
              <a:tr h="370840">
                <a:tc>
                  <a:txBody>
                    <a:bodyPr/>
                    <a:lstStyle/>
                    <a:p>
                      <a:r>
                        <a:rPr lang="en-US" sz="2800" b="0" i="0">
                          <a:solidFill>
                            <a:srgbClr val="365B99"/>
                          </a:solidFill>
                          <a:latin typeface="Ideal Sans SSm Book" charset="0"/>
                          <a:ea typeface="Ideal Sans SSm Book" charset="0"/>
                          <a:cs typeface="Ideal Sans SSm Book" charset="0"/>
                        </a:rPr>
                        <a:t>Teenagers</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r>
                        <a:rPr lang="en-US" sz="2800" b="0" i="0">
                          <a:solidFill>
                            <a:srgbClr val="365B99"/>
                          </a:solidFill>
                          <a:latin typeface="Ideal Sans SSm Book" charset="0"/>
                          <a:ea typeface="Ideal Sans SSm Book" charset="0"/>
                          <a:cs typeface="Ideal Sans SSm Book" charset="0"/>
                        </a:rPr>
                        <a:t>14 - 17</a:t>
                      </a:r>
                    </a:p>
                  </a:txBody>
                  <a:tcPr>
                    <a:lnL w="28575" cap="flat" cmpd="sng" algn="ctr">
                      <a:solidFill>
                        <a:schemeClr val="bg1"/>
                      </a:solidFill>
                      <a:prstDash val="solid"/>
                      <a:round/>
                      <a:headEnd type="none" w="med" len="med"/>
                      <a:tailEnd type="none" w="med" len="med"/>
                    </a:lnL>
                  </a:tcPr>
                </a:tc>
                <a:tc>
                  <a:txBody>
                    <a:bodyPr/>
                    <a:lstStyle/>
                    <a:p>
                      <a:r>
                        <a:rPr lang="en-US" sz="2800" b="0" i="0">
                          <a:solidFill>
                            <a:srgbClr val="365B99"/>
                          </a:solidFill>
                          <a:latin typeface="Ideal Sans SSm Book" charset="0"/>
                          <a:ea typeface="Ideal Sans SSm Book" charset="0"/>
                          <a:cs typeface="Ideal Sans SSm Book" charset="0"/>
                        </a:rPr>
                        <a:t>8</a:t>
                      </a:r>
                      <a:r>
                        <a:rPr lang="en-US" sz="2800" b="0" i="0" baseline="0">
                          <a:solidFill>
                            <a:srgbClr val="365B99"/>
                          </a:solidFill>
                          <a:latin typeface="Ideal Sans SSm Book" charset="0"/>
                          <a:ea typeface="Ideal Sans SSm Book" charset="0"/>
                          <a:cs typeface="Ideal Sans SSm Book" charset="0"/>
                        </a:rPr>
                        <a:t> </a:t>
                      </a:r>
                      <a:r>
                        <a:rPr lang="mr-IN" sz="2800" b="0" i="0" baseline="0">
                          <a:solidFill>
                            <a:srgbClr val="365B99"/>
                          </a:solidFill>
                          <a:latin typeface="Ideal Sans SSm Book" charset="0"/>
                          <a:ea typeface="Ideal Sans SSm Book" charset="0"/>
                          <a:cs typeface="Ideal Sans SSm Book" charset="0"/>
                        </a:rPr>
                        <a:t>–</a:t>
                      </a:r>
                      <a:r>
                        <a:rPr lang="en-US" sz="2800" b="0" i="0" baseline="0">
                          <a:solidFill>
                            <a:srgbClr val="365B99"/>
                          </a:solidFill>
                          <a:latin typeface="Ideal Sans SSm Book" charset="0"/>
                          <a:ea typeface="Ideal Sans SSm Book" charset="0"/>
                          <a:cs typeface="Ideal Sans SSm Book" charset="0"/>
                        </a:rPr>
                        <a:t> 10 hours</a:t>
                      </a:r>
                      <a:endParaRPr lang="en-US" sz="2800" b="0" i="0">
                        <a:solidFill>
                          <a:srgbClr val="365B99"/>
                        </a:solidFill>
                        <a:latin typeface="Ideal Sans SSm Book" charset="0"/>
                        <a:ea typeface="Ideal Sans SSm Book" charset="0"/>
                        <a:cs typeface="Ideal Sans SSm Book" charset="0"/>
                      </a:endParaRPr>
                    </a:p>
                  </a:txBody>
                  <a:tcPr>
                    <a:lnR w="2857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0005"/>
                  </a:ext>
                </a:extLst>
              </a:tr>
              <a:tr h="370840">
                <a:tc>
                  <a:txBody>
                    <a:bodyPr/>
                    <a:lstStyle/>
                    <a:p>
                      <a:r>
                        <a:rPr lang="en-US" sz="2800" b="0" i="0">
                          <a:solidFill>
                            <a:srgbClr val="365B99"/>
                          </a:solidFill>
                          <a:latin typeface="Ideal Sans SSm Book" charset="0"/>
                          <a:ea typeface="Ideal Sans SSm Book" charset="0"/>
                          <a:cs typeface="Ideal Sans SSm Book" charset="0"/>
                        </a:rPr>
                        <a:t>Younger adults</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r>
                        <a:rPr lang="en-US" sz="2800" b="0" i="0">
                          <a:solidFill>
                            <a:srgbClr val="365B99"/>
                          </a:solidFill>
                          <a:latin typeface="Ideal Sans SSm Book" charset="0"/>
                          <a:ea typeface="Ideal Sans SSm Book" charset="0"/>
                          <a:cs typeface="Ideal Sans SSm Book" charset="0"/>
                        </a:rPr>
                        <a:t>18 - 25</a:t>
                      </a:r>
                    </a:p>
                  </a:txBody>
                  <a:tcPr>
                    <a:lnL w="28575" cap="flat" cmpd="sng" algn="ctr">
                      <a:solidFill>
                        <a:schemeClr val="bg1"/>
                      </a:solidFill>
                      <a:prstDash val="solid"/>
                      <a:round/>
                      <a:headEnd type="none" w="med" len="med"/>
                      <a:tailEnd type="none" w="med" len="med"/>
                    </a:lnL>
                  </a:tcPr>
                </a:tc>
                <a:tc>
                  <a:txBody>
                    <a:bodyPr/>
                    <a:lstStyle/>
                    <a:p>
                      <a:r>
                        <a:rPr lang="en-US" sz="2800" b="0" i="0">
                          <a:solidFill>
                            <a:srgbClr val="365B99"/>
                          </a:solidFill>
                          <a:latin typeface="Ideal Sans SSm Book" charset="0"/>
                          <a:ea typeface="Ideal Sans SSm Book" charset="0"/>
                          <a:cs typeface="Ideal Sans SSm Book" charset="0"/>
                        </a:rPr>
                        <a:t>7 </a:t>
                      </a:r>
                      <a:r>
                        <a:rPr lang="mr-IN" sz="2800" b="0" i="0">
                          <a:solidFill>
                            <a:srgbClr val="365B99"/>
                          </a:solidFill>
                          <a:latin typeface="Ideal Sans SSm Book" charset="0"/>
                          <a:ea typeface="Ideal Sans SSm Book" charset="0"/>
                          <a:cs typeface="Ideal Sans SSm Book" charset="0"/>
                        </a:rPr>
                        <a:t>–</a:t>
                      </a:r>
                      <a:r>
                        <a:rPr lang="en-US" sz="2800" b="0" i="0">
                          <a:solidFill>
                            <a:srgbClr val="365B99"/>
                          </a:solidFill>
                          <a:latin typeface="Ideal Sans SSm Book" charset="0"/>
                          <a:ea typeface="Ideal Sans SSm Book" charset="0"/>
                          <a:cs typeface="Ideal Sans SSm Book" charset="0"/>
                        </a:rPr>
                        <a:t> 9 hours</a:t>
                      </a:r>
                    </a:p>
                  </a:txBody>
                  <a:tcPr>
                    <a:lnR w="2857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0006"/>
                  </a:ext>
                </a:extLst>
              </a:tr>
              <a:tr h="370840">
                <a:tc>
                  <a:txBody>
                    <a:bodyPr/>
                    <a:lstStyle/>
                    <a:p>
                      <a:r>
                        <a:rPr lang="en-US" sz="2800" b="0" i="0">
                          <a:solidFill>
                            <a:srgbClr val="365B99"/>
                          </a:solidFill>
                          <a:latin typeface="Ideal Sans SSm Book" charset="0"/>
                          <a:ea typeface="Ideal Sans SSm Book" charset="0"/>
                          <a:cs typeface="Ideal Sans SSm Book" charset="0"/>
                        </a:rPr>
                        <a:t>Adults</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r>
                        <a:rPr lang="en-US" sz="2800" b="0" i="0">
                          <a:solidFill>
                            <a:srgbClr val="365B99"/>
                          </a:solidFill>
                          <a:latin typeface="Ideal Sans SSm Book" charset="0"/>
                          <a:ea typeface="Ideal Sans SSm Book" charset="0"/>
                          <a:cs typeface="Ideal Sans SSm Book" charset="0"/>
                        </a:rPr>
                        <a:t>26 - 64</a:t>
                      </a:r>
                    </a:p>
                  </a:txBody>
                  <a:tcPr>
                    <a:lnL w="28575" cap="flat" cmpd="sng" algn="ctr">
                      <a:solidFill>
                        <a:schemeClr val="bg1"/>
                      </a:solidFill>
                      <a:prstDash val="solid"/>
                      <a:round/>
                      <a:headEnd type="none" w="med" len="med"/>
                      <a:tailEnd type="none" w="med" len="med"/>
                    </a:lnL>
                  </a:tcPr>
                </a:tc>
                <a:tc>
                  <a:txBody>
                    <a:bodyPr/>
                    <a:lstStyle/>
                    <a:p>
                      <a:r>
                        <a:rPr lang="en-US" sz="2800" b="0" i="0">
                          <a:solidFill>
                            <a:srgbClr val="365B99"/>
                          </a:solidFill>
                          <a:latin typeface="Ideal Sans SSm Book" charset="0"/>
                          <a:ea typeface="Ideal Sans SSm Book" charset="0"/>
                          <a:cs typeface="Ideal Sans SSm Book" charset="0"/>
                        </a:rPr>
                        <a:t>7 </a:t>
                      </a:r>
                      <a:r>
                        <a:rPr lang="mr-IN" sz="2800" b="0" i="0">
                          <a:solidFill>
                            <a:srgbClr val="365B99"/>
                          </a:solidFill>
                          <a:latin typeface="Ideal Sans SSm Book" charset="0"/>
                          <a:ea typeface="Ideal Sans SSm Book" charset="0"/>
                          <a:cs typeface="Ideal Sans SSm Book" charset="0"/>
                        </a:rPr>
                        <a:t>–</a:t>
                      </a:r>
                      <a:r>
                        <a:rPr lang="en-US" sz="2800" b="0" i="0">
                          <a:solidFill>
                            <a:srgbClr val="365B99"/>
                          </a:solidFill>
                          <a:latin typeface="Ideal Sans SSm Book" charset="0"/>
                          <a:ea typeface="Ideal Sans SSm Book" charset="0"/>
                          <a:cs typeface="Ideal Sans SSm Book" charset="0"/>
                        </a:rPr>
                        <a:t> 9 hours</a:t>
                      </a:r>
                    </a:p>
                  </a:txBody>
                  <a:tcPr>
                    <a:lnR w="2857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0007"/>
                  </a:ext>
                </a:extLst>
              </a:tr>
              <a:tr h="370840">
                <a:tc>
                  <a:txBody>
                    <a:bodyPr/>
                    <a:lstStyle/>
                    <a:p>
                      <a:r>
                        <a:rPr lang="en-US" sz="2800" b="0" i="0">
                          <a:solidFill>
                            <a:srgbClr val="365B99"/>
                          </a:solidFill>
                          <a:latin typeface="Ideal Sans SSm Book" charset="0"/>
                          <a:ea typeface="Ideal Sans SSm Book" charset="0"/>
                          <a:cs typeface="Ideal Sans SSm Book" charset="0"/>
                        </a:rPr>
                        <a:t>Older</a:t>
                      </a:r>
                      <a:r>
                        <a:rPr lang="en-US" sz="2800" b="0" i="0" baseline="0">
                          <a:solidFill>
                            <a:srgbClr val="365B99"/>
                          </a:solidFill>
                          <a:latin typeface="Ideal Sans SSm Book" charset="0"/>
                          <a:ea typeface="Ideal Sans SSm Book" charset="0"/>
                          <a:cs typeface="Ideal Sans SSm Book" charset="0"/>
                        </a:rPr>
                        <a:t> adults</a:t>
                      </a:r>
                      <a:endParaRPr lang="en-US" sz="2800" b="0" i="0">
                        <a:solidFill>
                          <a:srgbClr val="365B99"/>
                        </a:solidFill>
                        <a:latin typeface="Ideal Sans SSm Book" charset="0"/>
                        <a:ea typeface="Ideal Sans SSm Book" charset="0"/>
                        <a:cs typeface="Ideal Sans SSm Book"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r>
                        <a:rPr lang="en-US" sz="2800" b="0" i="0">
                          <a:solidFill>
                            <a:srgbClr val="365B99"/>
                          </a:solidFill>
                          <a:latin typeface="Ideal Sans SSm Book" charset="0"/>
                          <a:ea typeface="Ideal Sans SSm Book" charset="0"/>
                          <a:cs typeface="Ideal Sans SSm Book" charset="0"/>
                        </a:rPr>
                        <a:t>65+</a:t>
                      </a:r>
                    </a:p>
                  </a:txBody>
                  <a:tcP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tcPr>
                </a:tc>
                <a:tc>
                  <a:txBody>
                    <a:bodyPr/>
                    <a:lstStyle/>
                    <a:p>
                      <a:r>
                        <a:rPr lang="en-US" sz="2800" b="0" i="0">
                          <a:solidFill>
                            <a:srgbClr val="365B99"/>
                          </a:solidFill>
                          <a:latin typeface="Ideal Sans SSm Book" charset="0"/>
                          <a:ea typeface="Ideal Sans SSm Book" charset="0"/>
                          <a:cs typeface="Ideal Sans SSm Book" charset="0"/>
                        </a:rPr>
                        <a:t>7 </a:t>
                      </a:r>
                      <a:r>
                        <a:rPr lang="mr-IN" sz="2800" b="0" i="0">
                          <a:solidFill>
                            <a:srgbClr val="365B99"/>
                          </a:solidFill>
                          <a:latin typeface="Ideal Sans SSm Book" charset="0"/>
                          <a:ea typeface="Ideal Sans SSm Book" charset="0"/>
                          <a:cs typeface="Ideal Sans SSm Book" charset="0"/>
                        </a:rPr>
                        <a:t>–</a:t>
                      </a:r>
                      <a:r>
                        <a:rPr lang="en-US" sz="2800" b="0" i="0">
                          <a:solidFill>
                            <a:srgbClr val="365B99"/>
                          </a:solidFill>
                          <a:latin typeface="Ideal Sans SSm Book" charset="0"/>
                          <a:ea typeface="Ideal Sans SSm Book" charset="0"/>
                          <a:cs typeface="Ideal Sans SSm Book" charset="0"/>
                        </a:rPr>
                        <a:t> 8 hours</a:t>
                      </a:r>
                    </a:p>
                  </a:txBody>
                  <a:tcP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pic>
        <p:nvPicPr>
          <p:cNvPr id="6" name="Picture 5"/>
          <p:cNvPicPr>
            <a:picLocks noChangeAspect="1"/>
          </p:cNvPicPr>
          <p:nvPr/>
        </p:nvPicPr>
        <p:blipFill>
          <a:blip r:embed="rId3"/>
          <a:stretch>
            <a:fillRect/>
          </a:stretch>
        </p:blipFill>
        <p:spPr>
          <a:xfrm>
            <a:off x="9253884" y="246276"/>
            <a:ext cx="2573444" cy="1160974"/>
          </a:xfrm>
          <a:prstGeom prst="rect">
            <a:avLst/>
          </a:prstGeom>
        </p:spPr>
      </p:pic>
      <p:pic>
        <p:nvPicPr>
          <p:cNvPr id="7" name="Picture 6"/>
          <p:cNvPicPr>
            <a:picLocks noChangeAspect="1"/>
          </p:cNvPicPr>
          <p:nvPr/>
        </p:nvPicPr>
        <p:blipFill>
          <a:blip r:embed="rId4"/>
          <a:stretch>
            <a:fillRect/>
          </a:stretch>
        </p:blipFill>
        <p:spPr>
          <a:xfrm>
            <a:off x="1171629" y="213200"/>
            <a:ext cx="1719282" cy="1383707"/>
          </a:xfrm>
          <a:prstGeom prst="rect">
            <a:avLst/>
          </a:prstGeom>
        </p:spPr>
      </p:pic>
    </p:spTree>
    <p:extLst>
      <p:ext uri="{BB962C8B-B14F-4D97-AF65-F5344CB8AC3E}">
        <p14:creationId xmlns:p14="http://schemas.microsoft.com/office/powerpoint/2010/main" val="1561204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0"/>
          <a:tileRect/>
        </a:gradFill>
        <a:effectLst/>
      </p:bgPr>
    </p:bg>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844580367"/>
              </p:ext>
            </p:extLst>
          </p:nvPr>
        </p:nvGraphicFramePr>
        <p:xfrm>
          <a:off x="551837" y="170482"/>
          <a:ext cx="11088325" cy="66875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stretch>
            <a:fillRect/>
          </a:stretch>
        </p:blipFill>
        <p:spPr>
          <a:xfrm rot="21310065">
            <a:off x="9574230" y="587879"/>
            <a:ext cx="2573444" cy="1160974"/>
          </a:xfrm>
          <a:prstGeom prst="rect">
            <a:avLst/>
          </a:prstGeom>
        </p:spPr>
      </p:pic>
      <p:pic>
        <p:nvPicPr>
          <p:cNvPr id="10" name="Picture 9"/>
          <p:cNvPicPr>
            <a:picLocks noChangeAspect="1"/>
          </p:cNvPicPr>
          <p:nvPr/>
        </p:nvPicPr>
        <p:blipFill>
          <a:blip r:embed="rId9"/>
          <a:stretch>
            <a:fillRect/>
          </a:stretch>
        </p:blipFill>
        <p:spPr>
          <a:xfrm>
            <a:off x="210734" y="870162"/>
            <a:ext cx="1719282" cy="1383707"/>
          </a:xfrm>
          <a:prstGeom prst="rect">
            <a:avLst/>
          </a:prstGeom>
        </p:spPr>
      </p:pic>
    </p:spTree>
    <p:extLst>
      <p:ext uri="{BB962C8B-B14F-4D97-AF65-F5344CB8AC3E}">
        <p14:creationId xmlns:p14="http://schemas.microsoft.com/office/powerpoint/2010/main" val="428309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F3F493D3-7705-4D4D-8F11-D6ADBF47D9B7}"/>
                                            </p:graphicEl>
                                          </p:spTgt>
                                        </p:tgtEl>
                                        <p:attrNameLst>
                                          <p:attrName>style.visibility</p:attrName>
                                        </p:attrNameLst>
                                      </p:cBhvr>
                                      <p:to>
                                        <p:strVal val="visible"/>
                                      </p:to>
                                    </p:set>
                                    <p:anim calcmode="lin" valueType="num">
                                      <p:cBhvr additive="base">
                                        <p:cTn id="7" dur="500" fill="hold"/>
                                        <p:tgtEl>
                                          <p:spTgt spid="4">
                                            <p:graphicEl>
                                              <a:dgm id="{F3F493D3-7705-4D4D-8F11-D6ADBF47D9B7}"/>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F3F493D3-7705-4D4D-8F11-D6ADBF47D9B7}"/>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54304ECF-0152-684D-8065-26D496DDE460}"/>
                                            </p:graphicEl>
                                          </p:spTgt>
                                        </p:tgtEl>
                                        <p:attrNameLst>
                                          <p:attrName>style.visibility</p:attrName>
                                        </p:attrNameLst>
                                      </p:cBhvr>
                                      <p:to>
                                        <p:strVal val="visible"/>
                                      </p:to>
                                    </p:set>
                                    <p:anim calcmode="lin" valueType="num">
                                      <p:cBhvr additive="base">
                                        <p:cTn id="13" dur="500" fill="hold"/>
                                        <p:tgtEl>
                                          <p:spTgt spid="4">
                                            <p:graphicEl>
                                              <a:dgm id="{54304ECF-0152-684D-8065-26D496DDE460}"/>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54304ECF-0152-684D-8065-26D496DDE460}"/>
                                            </p:graphic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graphicEl>
                                              <a:dgm id="{26DD7527-0E8E-704F-8100-0199D06F085A}"/>
                                            </p:graphicEl>
                                          </p:spTgt>
                                        </p:tgtEl>
                                        <p:attrNameLst>
                                          <p:attrName>style.visibility</p:attrName>
                                        </p:attrNameLst>
                                      </p:cBhvr>
                                      <p:to>
                                        <p:strVal val="visible"/>
                                      </p:to>
                                    </p:set>
                                    <p:anim calcmode="lin" valueType="num">
                                      <p:cBhvr additive="base">
                                        <p:cTn id="17" dur="500" fill="hold"/>
                                        <p:tgtEl>
                                          <p:spTgt spid="4">
                                            <p:graphicEl>
                                              <a:dgm id="{26DD7527-0E8E-704F-8100-0199D06F085A}"/>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graphicEl>
                                              <a:dgm id="{26DD7527-0E8E-704F-8100-0199D06F085A}"/>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graphicEl>
                                              <a:dgm id="{0CC67E34-FACE-7D42-BBD9-AC6260541DDB}"/>
                                            </p:graphicEl>
                                          </p:spTgt>
                                        </p:tgtEl>
                                        <p:attrNameLst>
                                          <p:attrName>style.visibility</p:attrName>
                                        </p:attrNameLst>
                                      </p:cBhvr>
                                      <p:to>
                                        <p:strVal val="visible"/>
                                      </p:to>
                                    </p:set>
                                    <p:anim calcmode="lin" valueType="num">
                                      <p:cBhvr additive="base">
                                        <p:cTn id="23" dur="500" fill="hold"/>
                                        <p:tgtEl>
                                          <p:spTgt spid="4">
                                            <p:graphicEl>
                                              <a:dgm id="{0CC67E34-FACE-7D42-BBD9-AC6260541DDB}"/>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graphicEl>
                                              <a:dgm id="{0CC67E34-FACE-7D42-BBD9-AC6260541DDB}"/>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graphicEl>
                                              <a:dgm id="{A8F6B97C-135C-DA4E-ADE0-D2CDA58C81C6}"/>
                                            </p:graphicEl>
                                          </p:spTgt>
                                        </p:tgtEl>
                                        <p:attrNameLst>
                                          <p:attrName>style.visibility</p:attrName>
                                        </p:attrNameLst>
                                      </p:cBhvr>
                                      <p:to>
                                        <p:strVal val="visible"/>
                                      </p:to>
                                    </p:set>
                                    <p:anim calcmode="lin" valueType="num">
                                      <p:cBhvr additive="base">
                                        <p:cTn id="27" dur="500" fill="hold"/>
                                        <p:tgtEl>
                                          <p:spTgt spid="4">
                                            <p:graphicEl>
                                              <a:dgm id="{A8F6B97C-135C-DA4E-ADE0-D2CDA58C81C6}"/>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graphicEl>
                                              <a:dgm id="{A8F6B97C-135C-DA4E-ADE0-D2CDA58C81C6}"/>
                                            </p:graphic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
                                            <p:graphicEl>
                                              <a:dgm id="{23B1D8B7-8706-1245-B967-F4CA7BDFA184}"/>
                                            </p:graphicEl>
                                          </p:spTgt>
                                        </p:tgtEl>
                                        <p:attrNameLst>
                                          <p:attrName>style.visibility</p:attrName>
                                        </p:attrNameLst>
                                      </p:cBhvr>
                                      <p:to>
                                        <p:strVal val="visible"/>
                                      </p:to>
                                    </p:set>
                                    <p:anim calcmode="lin" valueType="num">
                                      <p:cBhvr additive="base">
                                        <p:cTn id="33" dur="500" fill="hold"/>
                                        <p:tgtEl>
                                          <p:spTgt spid="4">
                                            <p:graphicEl>
                                              <a:dgm id="{23B1D8B7-8706-1245-B967-F4CA7BDFA184}"/>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graphicEl>
                                              <a:dgm id="{23B1D8B7-8706-1245-B967-F4CA7BDFA184}"/>
                                            </p:graphic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
                                            <p:graphicEl>
                                              <a:dgm id="{F092AD66-4658-1746-B01B-64D4E370AFC1}"/>
                                            </p:graphicEl>
                                          </p:spTgt>
                                        </p:tgtEl>
                                        <p:attrNameLst>
                                          <p:attrName>style.visibility</p:attrName>
                                        </p:attrNameLst>
                                      </p:cBhvr>
                                      <p:to>
                                        <p:strVal val="visible"/>
                                      </p:to>
                                    </p:set>
                                    <p:anim calcmode="lin" valueType="num">
                                      <p:cBhvr additive="base">
                                        <p:cTn id="37" dur="500" fill="hold"/>
                                        <p:tgtEl>
                                          <p:spTgt spid="4">
                                            <p:graphicEl>
                                              <a:dgm id="{F092AD66-4658-1746-B01B-64D4E370AFC1}"/>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graphicEl>
                                              <a:dgm id="{F092AD66-4658-1746-B01B-64D4E370AFC1}"/>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graphicEl>
                                              <a:dgm id="{BC00707F-FA1A-FF48-ADE8-1842B43BF4DB}"/>
                                            </p:graphicEl>
                                          </p:spTgt>
                                        </p:tgtEl>
                                        <p:attrNameLst>
                                          <p:attrName>style.visibility</p:attrName>
                                        </p:attrNameLst>
                                      </p:cBhvr>
                                      <p:to>
                                        <p:strVal val="visible"/>
                                      </p:to>
                                    </p:set>
                                    <p:anim calcmode="lin" valueType="num">
                                      <p:cBhvr additive="base">
                                        <p:cTn id="43" dur="500" fill="hold"/>
                                        <p:tgtEl>
                                          <p:spTgt spid="4">
                                            <p:graphicEl>
                                              <a:dgm id="{BC00707F-FA1A-FF48-ADE8-1842B43BF4DB}"/>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graphicEl>
                                              <a:dgm id="{BC00707F-FA1A-FF48-ADE8-1842B43BF4DB}"/>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
                                            <p:graphicEl>
                                              <a:dgm id="{AE95F6C0-0DEF-F84E-AA8C-9F5DA82A5B01}"/>
                                            </p:graphicEl>
                                          </p:spTgt>
                                        </p:tgtEl>
                                        <p:attrNameLst>
                                          <p:attrName>style.visibility</p:attrName>
                                        </p:attrNameLst>
                                      </p:cBhvr>
                                      <p:to>
                                        <p:strVal val="visible"/>
                                      </p:to>
                                    </p:set>
                                    <p:anim calcmode="lin" valueType="num">
                                      <p:cBhvr additive="base">
                                        <p:cTn id="47" dur="500" fill="hold"/>
                                        <p:tgtEl>
                                          <p:spTgt spid="4">
                                            <p:graphicEl>
                                              <a:dgm id="{AE95F6C0-0DEF-F84E-AA8C-9F5DA82A5B01}"/>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graphicEl>
                                              <a:dgm id="{AE95F6C0-0DEF-F84E-AA8C-9F5DA82A5B01}"/>
                                            </p:graphic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
                                            <p:graphicEl>
                                              <a:dgm id="{D48FE91D-ED0F-F64C-A508-C9C8C44563B1}"/>
                                            </p:graphicEl>
                                          </p:spTgt>
                                        </p:tgtEl>
                                        <p:attrNameLst>
                                          <p:attrName>style.visibility</p:attrName>
                                        </p:attrNameLst>
                                      </p:cBhvr>
                                      <p:to>
                                        <p:strVal val="visible"/>
                                      </p:to>
                                    </p:set>
                                    <p:anim calcmode="lin" valueType="num">
                                      <p:cBhvr additive="base">
                                        <p:cTn id="53" dur="500" fill="hold"/>
                                        <p:tgtEl>
                                          <p:spTgt spid="4">
                                            <p:graphicEl>
                                              <a:dgm id="{D48FE91D-ED0F-F64C-A508-C9C8C44563B1}"/>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graphicEl>
                                              <a:dgm id="{D48FE91D-ED0F-F64C-A508-C9C8C44563B1}"/>
                                            </p:graphic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4">
                                            <p:graphicEl>
                                              <a:dgm id="{1C4D9182-4B7B-D248-AD43-43E70BF2AC1F}"/>
                                            </p:graphicEl>
                                          </p:spTgt>
                                        </p:tgtEl>
                                        <p:attrNameLst>
                                          <p:attrName>style.visibility</p:attrName>
                                        </p:attrNameLst>
                                      </p:cBhvr>
                                      <p:to>
                                        <p:strVal val="visible"/>
                                      </p:to>
                                    </p:set>
                                    <p:anim calcmode="lin" valueType="num">
                                      <p:cBhvr additive="base">
                                        <p:cTn id="59" dur="500" fill="hold"/>
                                        <p:tgtEl>
                                          <p:spTgt spid="4">
                                            <p:graphicEl>
                                              <a:dgm id="{1C4D9182-4B7B-D248-AD43-43E70BF2AC1F}"/>
                                            </p:graphic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graphicEl>
                                              <a:dgm id="{1C4D9182-4B7B-D248-AD43-43E70BF2AC1F}"/>
                                            </p:graphic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
                                            <p:graphicEl>
                                              <a:dgm id="{D543CE08-7D8D-8640-8895-FB3ACD11147B}"/>
                                            </p:graphicEl>
                                          </p:spTgt>
                                        </p:tgtEl>
                                        <p:attrNameLst>
                                          <p:attrName>style.visibility</p:attrName>
                                        </p:attrNameLst>
                                      </p:cBhvr>
                                      <p:to>
                                        <p:strVal val="visible"/>
                                      </p:to>
                                    </p:set>
                                    <p:anim calcmode="lin" valueType="num">
                                      <p:cBhvr additive="base">
                                        <p:cTn id="63" dur="500" fill="hold"/>
                                        <p:tgtEl>
                                          <p:spTgt spid="4">
                                            <p:graphicEl>
                                              <a:dgm id="{D543CE08-7D8D-8640-8895-FB3ACD11147B}"/>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4">
                                            <p:graphicEl>
                                              <a:dgm id="{D543CE08-7D8D-8640-8895-FB3ACD11147B}"/>
                                            </p:graphic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4">
                                            <p:graphicEl>
                                              <a:dgm id="{10EFA190-29AF-F94F-8051-AA8F2B88B345}"/>
                                            </p:graphicEl>
                                          </p:spTgt>
                                        </p:tgtEl>
                                        <p:attrNameLst>
                                          <p:attrName>style.visibility</p:attrName>
                                        </p:attrNameLst>
                                      </p:cBhvr>
                                      <p:to>
                                        <p:strVal val="visible"/>
                                      </p:to>
                                    </p:set>
                                    <p:anim calcmode="lin" valueType="num">
                                      <p:cBhvr additive="base">
                                        <p:cTn id="69" dur="500" fill="hold"/>
                                        <p:tgtEl>
                                          <p:spTgt spid="4">
                                            <p:graphicEl>
                                              <a:dgm id="{10EFA190-29AF-F94F-8051-AA8F2B88B345}"/>
                                            </p:graphicEl>
                                          </p:spTgt>
                                        </p:tgtEl>
                                        <p:attrNameLst>
                                          <p:attrName>ppt_x</p:attrName>
                                        </p:attrNameLst>
                                      </p:cBhvr>
                                      <p:tavLst>
                                        <p:tav tm="0">
                                          <p:val>
                                            <p:strVal val="#ppt_x"/>
                                          </p:val>
                                        </p:tav>
                                        <p:tav tm="100000">
                                          <p:val>
                                            <p:strVal val="#ppt_x"/>
                                          </p:val>
                                        </p:tav>
                                      </p:tavLst>
                                    </p:anim>
                                    <p:anim calcmode="lin" valueType="num">
                                      <p:cBhvr additive="base">
                                        <p:cTn id="70" dur="500" fill="hold"/>
                                        <p:tgtEl>
                                          <p:spTgt spid="4">
                                            <p:graphicEl>
                                              <a:dgm id="{10EFA190-29AF-F94F-8051-AA8F2B88B345}"/>
                                            </p:graphicEl>
                                          </p:spTgt>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4">
                                            <p:graphicEl>
                                              <a:dgm id="{68C0DC70-2AD5-AA41-A7C2-1E70E0C52557}"/>
                                            </p:graphicEl>
                                          </p:spTgt>
                                        </p:tgtEl>
                                        <p:attrNameLst>
                                          <p:attrName>style.visibility</p:attrName>
                                        </p:attrNameLst>
                                      </p:cBhvr>
                                      <p:to>
                                        <p:strVal val="visible"/>
                                      </p:to>
                                    </p:set>
                                    <p:anim calcmode="lin" valueType="num">
                                      <p:cBhvr additive="base">
                                        <p:cTn id="73" dur="500" fill="hold"/>
                                        <p:tgtEl>
                                          <p:spTgt spid="4">
                                            <p:graphicEl>
                                              <a:dgm id="{68C0DC70-2AD5-AA41-A7C2-1E70E0C52557}"/>
                                            </p:graphic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graphicEl>
                                              <a:dgm id="{68C0DC70-2AD5-AA41-A7C2-1E70E0C52557}"/>
                                            </p:graphic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4">
                                            <p:graphicEl>
                                              <a:dgm id="{FE5EA7CF-C123-1E4C-8837-E9275C59D823}"/>
                                            </p:graphicEl>
                                          </p:spTgt>
                                        </p:tgtEl>
                                        <p:attrNameLst>
                                          <p:attrName>style.visibility</p:attrName>
                                        </p:attrNameLst>
                                      </p:cBhvr>
                                      <p:to>
                                        <p:strVal val="visible"/>
                                      </p:to>
                                    </p:set>
                                    <p:anim calcmode="lin" valueType="num">
                                      <p:cBhvr additive="base">
                                        <p:cTn id="79" dur="500" fill="hold"/>
                                        <p:tgtEl>
                                          <p:spTgt spid="4">
                                            <p:graphicEl>
                                              <a:dgm id="{FE5EA7CF-C123-1E4C-8837-E9275C59D823}"/>
                                            </p:graphicEl>
                                          </p:spTgt>
                                        </p:tgtEl>
                                        <p:attrNameLst>
                                          <p:attrName>ppt_x</p:attrName>
                                        </p:attrNameLst>
                                      </p:cBhvr>
                                      <p:tavLst>
                                        <p:tav tm="0">
                                          <p:val>
                                            <p:strVal val="#ppt_x"/>
                                          </p:val>
                                        </p:tav>
                                        <p:tav tm="100000">
                                          <p:val>
                                            <p:strVal val="#ppt_x"/>
                                          </p:val>
                                        </p:tav>
                                      </p:tavLst>
                                    </p:anim>
                                    <p:anim calcmode="lin" valueType="num">
                                      <p:cBhvr additive="base">
                                        <p:cTn id="80" dur="500" fill="hold"/>
                                        <p:tgtEl>
                                          <p:spTgt spid="4">
                                            <p:graphicEl>
                                              <a:dgm id="{FE5EA7CF-C123-1E4C-8837-E9275C59D823}"/>
                                            </p:graphicEl>
                                          </p:spTgt>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
                                            <p:graphicEl>
                                              <a:dgm id="{042BD11F-52AC-524F-A0C4-2E8D46F27E74}"/>
                                            </p:graphicEl>
                                          </p:spTgt>
                                        </p:tgtEl>
                                        <p:attrNameLst>
                                          <p:attrName>style.visibility</p:attrName>
                                        </p:attrNameLst>
                                      </p:cBhvr>
                                      <p:to>
                                        <p:strVal val="visible"/>
                                      </p:to>
                                    </p:set>
                                    <p:anim calcmode="lin" valueType="num">
                                      <p:cBhvr additive="base">
                                        <p:cTn id="83" dur="500" fill="hold"/>
                                        <p:tgtEl>
                                          <p:spTgt spid="4">
                                            <p:graphicEl>
                                              <a:dgm id="{042BD11F-52AC-524F-A0C4-2E8D46F27E74}"/>
                                            </p:graphicEl>
                                          </p:spTgt>
                                        </p:tgtEl>
                                        <p:attrNameLst>
                                          <p:attrName>ppt_x</p:attrName>
                                        </p:attrNameLst>
                                      </p:cBhvr>
                                      <p:tavLst>
                                        <p:tav tm="0">
                                          <p:val>
                                            <p:strVal val="#ppt_x"/>
                                          </p:val>
                                        </p:tav>
                                        <p:tav tm="100000">
                                          <p:val>
                                            <p:strVal val="#ppt_x"/>
                                          </p:val>
                                        </p:tav>
                                      </p:tavLst>
                                    </p:anim>
                                    <p:anim calcmode="lin" valueType="num">
                                      <p:cBhvr additive="base">
                                        <p:cTn id="84" dur="500" fill="hold"/>
                                        <p:tgtEl>
                                          <p:spTgt spid="4">
                                            <p:graphicEl>
                                              <a:dgm id="{042BD11F-52AC-524F-A0C4-2E8D46F27E74}"/>
                                            </p:graphic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4">
                                            <p:graphicEl>
                                              <a:dgm id="{27AA7F9A-9048-A945-BBAC-A103BFD66E0E}"/>
                                            </p:graphicEl>
                                          </p:spTgt>
                                        </p:tgtEl>
                                        <p:attrNameLst>
                                          <p:attrName>style.visibility</p:attrName>
                                        </p:attrNameLst>
                                      </p:cBhvr>
                                      <p:to>
                                        <p:strVal val="visible"/>
                                      </p:to>
                                    </p:set>
                                    <p:anim calcmode="lin" valueType="num">
                                      <p:cBhvr additive="base">
                                        <p:cTn id="89" dur="500" fill="hold"/>
                                        <p:tgtEl>
                                          <p:spTgt spid="4">
                                            <p:graphicEl>
                                              <a:dgm id="{27AA7F9A-9048-A945-BBAC-A103BFD66E0E}"/>
                                            </p:graphicEl>
                                          </p:spTgt>
                                        </p:tgtEl>
                                        <p:attrNameLst>
                                          <p:attrName>ppt_x</p:attrName>
                                        </p:attrNameLst>
                                      </p:cBhvr>
                                      <p:tavLst>
                                        <p:tav tm="0">
                                          <p:val>
                                            <p:strVal val="#ppt_x"/>
                                          </p:val>
                                        </p:tav>
                                        <p:tav tm="100000">
                                          <p:val>
                                            <p:strVal val="#ppt_x"/>
                                          </p:val>
                                        </p:tav>
                                      </p:tavLst>
                                    </p:anim>
                                    <p:anim calcmode="lin" valueType="num">
                                      <p:cBhvr additive="base">
                                        <p:cTn id="90" dur="500" fill="hold"/>
                                        <p:tgtEl>
                                          <p:spTgt spid="4">
                                            <p:graphicEl>
                                              <a:dgm id="{27AA7F9A-9048-A945-BBAC-A103BFD66E0E}"/>
                                            </p:graphicEl>
                                          </p:spTgt>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4">
                                            <p:graphicEl>
                                              <a:dgm id="{C290F1DE-4EF8-0648-8C23-3869907C020F}"/>
                                            </p:graphicEl>
                                          </p:spTgt>
                                        </p:tgtEl>
                                        <p:attrNameLst>
                                          <p:attrName>style.visibility</p:attrName>
                                        </p:attrNameLst>
                                      </p:cBhvr>
                                      <p:to>
                                        <p:strVal val="visible"/>
                                      </p:to>
                                    </p:set>
                                    <p:anim calcmode="lin" valueType="num">
                                      <p:cBhvr additive="base">
                                        <p:cTn id="93" dur="500" fill="hold"/>
                                        <p:tgtEl>
                                          <p:spTgt spid="4">
                                            <p:graphicEl>
                                              <a:dgm id="{C290F1DE-4EF8-0648-8C23-3869907C020F}"/>
                                            </p:graphicEl>
                                          </p:spTgt>
                                        </p:tgtEl>
                                        <p:attrNameLst>
                                          <p:attrName>ppt_x</p:attrName>
                                        </p:attrNameLst>
                                      </p:cBhvr>
                                      <p:tavLst>
                                        <p:tav tm="0">
                                          <p:val>
                                            <p:strVal val="#ppt_x"/>
                                          </p:val>
                                        </p:tav>
                                        <p:tav tm="100000">
                                          <p:val>
                                            <p:strVal val="#ppt_x"/>
                                          </p:val>
                                        </p:tav>
                                      </p:tavLst>
                                    </p:anim>
                                    <p:anim calcmode="lin" valueType="num">
                                      <p:cBhvr additive="base">
                                        <p:cTn id="94" dur="500" fill="hold"/>
                                        <p:tgtEl>
                                          <p:spTgt spid="4">
                                            <p:graphicEl>
                                              <a:dgm id="{C290F1DE-4EF8-0648-8C23-3869907C020F}"/>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0"/>
          <a:tileRect/>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4B9CD09-4EE4-1845-A57A-3565039ED076}"/>
              </a:ext>
            </a:extLst>
          </p:cNvPr>
          <p:cNvSpPr/>
          <p:nvPr/>
        </p:nvSpPr>
        <p:spPr>
          <a:xfrm>
            <a:off x="3651498" y="1155081"/>
            <a:ext cx="5337519" cy="4247317"/>
          </a:xfrm>
          <a:prstGeom prst="rect">
            <a:avLst/>
          </a:prstGeom>
        </p:spPr>
        <p:txBody>
          <a:bodyPr wrap="square">
            <a:spAutoFit/>
          </a:bodyPr>
          <a:lstStyle/>
          <a:p>
            <a:pPr eaLnBrk="0" fontAlgn="base" hangingPunct="0">
              <a:lnSpc>
                <a:spcPct val="150000"/>
              </a:lnSpc>
              <a:spcBef>
                <a:spcPct val="0"/>
              </a:spcBef>
              <a:spcAft>
                <a:spcPct val="0"/>
              </a:spcAft>
            </a:pPr>
            <a:r>
              <a:rPr lang="en-US" altLang="en-US" sz="3600" dirty="0">
                <a:solidFill>
                  <a:schemeClr val="bg1"/>
                </a:solidFill>
                <a:latin typeface="Ideal Sans SSm Book" charset="0"/>
                <a:cs typeface="Ideal Sans SSm Book" charset="0"/>
              </a:rPr>
              <a:t>Sleep affects:</a:t>
            </a:r>
          </a:p>
          <a:p>
            <a:pPr marL="342900" indent="-342900" eaLnBrk="0" fontAlgn="base" hangingPunct="0">
              <a:lnSpc>
                <a:spcPct val="150000"/>
              </a:lnSpc>
              <a:spcBef>
                <a:spcPct val="0"/>
              </a:spcBef>
              <a:spcAft>
                <a:spcPct val="0"/>
              </a:spcAft>
              <a:buFont typeface="Arial" charset="0"/>
              <a:buChar char="•"/>
            </a:pPr>
            <a:r>
              <a:rPr lang="en-US" altLang="en-US" sz="3600" dirty="0">
                <a:solidFill>
                  <a:schemeClr val="bg1"/>
                </a:solidFill>
                <a:latin typeface="Ideal Sans SSm Book" charset="0"/>
                <a:cs typeface="Ideal Sans SSm Book" charset="0"/>
              </a:rPr>
              <a:t>Glucose Metabolism </a:t>
            </a:r>
          </a:p>
          <a:p>
            <a:pPr marL="342900" indent="-342900" eaLnBrk="0" fontAlgn="base" hangingPunct="0">
              <a:lnSpc>
                <a:spcPct val="150000"/>
              </a:lnSpc>
              <a:spcBef>
                <a:spcPct val="0"/>
              </a:spcBef>
              <a:spcAft>
                <a:spcPct val="0"/>
              </a:spcAft>
              <a:buFont typeface="Arial" charset="0"/>
              <a:buChar char="•"/>
            </a:pPr>
            <a:r>
              <a:rPr lang="en-US" altLang="en-US" sz="3600" dirty="0">
                <a:solidFill>
                  <a:schemeClr val="bg1"/>
                </a:solidFill>
                <a:latin typeface="Ideal Sans SSm Book" charset="0"/>
                <a:cs typeface="Ideal Sans SSm Book" charset="0"/>
              </a:rPr>
              <a:t>Type 2 Diabetes Risk </a:t>
            </a:r>
          </a:p>
          <a:p>
            <a:pPr marL="342900" lvl="0" indent="-342900" eaLnBrk="0" fontAlgn="base" hangingPunct="0">
              <a:lnSpc>
                <a:spcPct val="150000"/>
              </a:lnSpc>
              <a:spcBef>
                <a:spcPct val="0"/>
              </a:spcBef>
              <a:spcAft>
                <a:spcPct val="0"/>
              </a:spcAft>
              <a:buFont typeface="Arial" charset="0"/>
              <a:buChar char="•"/>
            </a:pPr>
            <a:r>
              <a:rPr lang="en-US" altLang="en-US" sz="3600" dirty="0">
                <a:solidFill>
                  <a:schemeClr val="bg1"/>
                </a:solidFill>
                <a:latin typeface="Ideal Sans SSm Book" charset="0"/>
                <a:cs typeface="Ideal Sans SSm Book" charset="0"/>
              </a:rPr>
              <a:t>Emotions </a:t>
            </a:r>
          </a:p>
          <a:p>
            <a:pPr marL="342900" lvl="0" indent="-342900" eaLnBrk="0" fontAlgn="base" hangingPunct="0">
              <a:lnSpc>
                <a:spcPct val="150000"/>
              </a:lnSpc>
              <a:spcBef>
                <a:spcPct val="0"/>
              </a:spcBef>
              <a:spcAft>
                <a:spcPct val="0"/>
              </a:spcAft>
              <a:buFont typeface="Arial" charset="0"/>
              <a:buChar char="•"/>
            </a:pPr>
            <a:r>
              <a:rPr lang="en-US" altLang="en-US" sz="3600" dirty="0">
                <a:solidFill>
                  <a:schemeClr val="bg1"/>
                </a:solidFill>
                <a:latin typeface="Ideal Sans SSm Book" charset="0"/>
                <a:cs typeface="Ideal Sans SSm Book" charset="0"/>
              </a:rPr>
              <a:t>Social Interactions</a:t>
            </a:r>
          </a:p>
        </p:txBody>
      </p:sp>
      <p:pic>
        <p:nvPicPr>
          <p:cNvPr id="6" name="Picture 5"/>
          <p:cNvPicPr>
            <a:picLocks noChangeAspect="1"/>
          </p:cNvPicPr>
          <p:nvPr/>
        </p:nvPicPr>
        <p:blipFill>
          <a:blip r:embed="rId3"/>
          <a:stretch>
            <a:fillRect/>
          </a:stretch>
        </p:blipFill>
        <p:spPr>
          <a:xfrm>
            <a:off x="8709499" y="647079"/>
            <a:ext cx="3164323" cy="1427541"/>
          </a:xfrm>
          <a:prstGeom prst="rect">
            <a:avLst/>
          </a:prstGeom>
        </p:spPr>
      </p:pic>
      <p:pic>
        <p:nvPicPr>
          <p:cNvPr id="7" name="Picture 6"/>
          <p:cNvPicPr>
            <a:picLocks noChangeAspect="1"/>
          </p:cNvPicPr>
          <p:nvPr/>
        </p:nvPicPr>
        <p:blipFill>
          <a:blip r:embed="rId4"/>
          <a:stretch>
            <a:fillRect/>
          </a:stretch>
        </p:blipFill>
        <p:spPr>
          <a:xfrm>
            <a:off x="940141" y="647079"/>
            <a:ext cx="1942543" cy="1563391"/>
          </a:xfrm>
          <a:prstGeom prst="rect">
            <a:avLst/>
          </a:prstGeom>
        </p:spPr>
      </p:pic>
    </p:spTree>
    <p:extLst>
      <p:ext uri="{BB962C8B-B14F-4D97-AF65-F5344CB8AC3E}">
        <p14:creationId xmlns:p14="http://schemas.microsoft.com/office/powerpoint/2010/main" val="52291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00BA498-6D6E-1E41-8538-9CE522ACF6FF}"/>
              </a:ext>
            </a:extLst>
          </p:cNvPr>
          <p:cNvSpPr>
            <a:spLocks noGrp="1"/>
          </p:cNvSpPr>
          <p:nvPr>
            <p:ph type="title"/>
          </p:nvPr>
        </p:nvSpPr>
        <p:spPr>
          <a:xfrm>
            <a:off x="640079" y="2053641"/>
            <a:ext cx="3669161" cy="2760098"/>
          </a:xfrm>
        </p:spPr>
        <p:txBody>
          <a:bodyPr>
            <a:normAutofit/>
          </a:bodyPr>
          <a:lstStyle/>
          <a:p>
            <a:r>
              <a:rPr lang="en-US" dirty="0">
                <a:solidFill>
                  <a:srgbClr val="FFFFFF"/>
                </a:solidFill>
                <a:latin typeface="Times New Roman" panose="02020603050405020304" pitchFamily="18" charset="0"/>
                <a:cs typeface="Times New Roman" panose="02020603050405020304" pitchFamily="18" charset="0"/>
              </a:rPr>
              <a:t>Sleep</a:t>
            </a:r>
          </a:p>
        </p:txBody>
      </p:sp>
      <p:sp>
        <p:nvSpPr>
          <p:cNvPr id="3" name="Content Placeholder 2">
            <a:extLst>
              <a:ext uri="{FF2B5EF4-FFF2-40B4-BE49-F238E27FC236}">
                <a16:creationId xmlns:a16="http://schemas.microsoft.com/office/drawing/2014/main" id="{A4570A48-39D0-0A4E-8D87-8338F3407333}"/>
              </a:ext>
            </a:extLst>
          </p:cNvPr>
          <p:cNvSpPr>
            <a:spLocks noGrp="1"/>
          </p:cNvSpPr>
          <p:nvPr>
            <p:ph idx="1"/>
          </p:nvPr>
        </p:nvSpPr>
        <p:spPr>
          <a:xfrm>
            <a:off x="5314547" y="179882"/>
            <a:ext cx="6877451" cy="6678118"/>
          </a:xfrm>
        </p:spPr>
        <p:txBody>
          <a:bodyPr anchor="ctr">
            <a:normAutofit/>
          </a:bodyPr>
          <a:lstStyle/>
          <a:p>
            <a:r>
              <a:rPr lang="en-US" sz="3200" dirty="0">
                <a:solidFill>
                  <a:srgbClr val="000000"/>
                </a:solidFill>
              </a:rPr>
              <a:t>Set a consistent sleep schedule (even on weekends)</a:t>
            </a:r>
          </a:p>
          <a:p>
            <a:r>
              <a:rPr lang="en-US" sz="3200" dirty="0">
                <a:solidFill>
                  <a:srgbClr val="000000"/>
                </a:solidFill>
              </a:rPr>
              <a:t>Shut off electronics and stimulation around 9:00 p.m.</a:t>
            </a:r>
          </a:p>
          <a:p>
            <a:r>
              <a:rPr lang="en-US" sz="3200" dirty="0">
                <a:solidFill>
                  <a:srgbClr val="000000"/>
                </a:solidFill>
              </a:rPr>
              <a:t>Dark, cool setting no clocks in visual sight</a:t>
            </a:r>
          </a:p>
          <a:p>
            <a:r>
              <a:rPr lang="en-US" sz="3200" dirty="0">
                <a:solidFill>
                  <a:srgbClr val="000000"/>
                </a:solidFill>
              </a:rPr>
              <a:t>Bed should be for sleeping only </a:t>
            </a:r>
          </a:p>
          <a:p>
            <a:r>
              <a:rPr lang="en-US" sz="3200" dirty="0">
                <a:solidFill>
                  <a:srgbClr val="000000"/>
                </a:solidFill>
              </a:rPr>
              <a:t>If you can get to sleep around 10:00 p.m. waking up at 6:00 a.m. would be eight hours of sleep. This is ideal.</a:t>
            </a:r>
          </a:p>
          <a:p>
            <a:endParaRPr lang="en-US" sz="2200" dirty="0">
              <a:solidFill>
                <a:srgbClr val="000000"/>
              </a:solidFill>
            </a:endParaRPr>
          </a:p>
        </p:txBody>
      </p:sp>
    </p:spTree>
    <p:extLst>
      <p:ext uri="{BB962C8B-B14F-4D97-AF65-F5344CB8AC3E}">
        <p14:creationId xmlns:p14="http://schemas.microsoft.com/office/powerpoint/2010/main" val="3608772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44271-23ED-1C4B-8A42-A50FE37C90D9}"/>
              </a:ext>
            </a:extLst>
          </p:cNvPr>
          <p:cNvSpPr>
            <a:spLocks noGrp="1"/>
          </p:cNvSpPr>
          <p:nvPr>
            <p:ph type="title"/>
          </p:nvPr>
        </p:nvSpPr>
        <p:spPr>
          <a:xfrm>
            <a:off x="838200" y="271344"/>
            <a:ext cx="10515600" cy="1325563"/>
          </a:xfrm>
        </p:spPr>
        <p:txBody>
          <a:bodyPr/>
          <a:lstStyle/>
          <a:p>
            <a:pPr algn="ctr"/>
            <a:r>
              <a:rPr lang="en-US" dirty="0">
                <a:solidFill>
                  <a:schemeClr val="bg1"/>
                </a:solidFill>
                <a:latin typeface="Ideal Sans SSm Book" charset="0"/>
                <a:cs typeface="Ideal Sans SSm Book" charset="0"/>
              </a:rPr>
              <a:t>Why Is Sleep So Important?</a:t>
            </a:r>
          </a:p>
        </p:txBody>
      </p:sp>
      <p:sp>
        <p:nvSpPr>
          <p:cNvPr id="3" name="Content Placeholder 2">
            <a:extLst>
              <a:ext uri="{FF2B5EF4-FFF2-40B4-BE49-F238E27FC236}">
                <a16:creationId xmlns:a16="http://schemas.microsoft.com/office/drawing/2014/main" id="{C8A4D1CD-474A-064F-8C03-47338AEF05DD}"/>
              </a:ext>
            </a:extLst>
          </p:cNvPr>
          <p:cNvSpPr>
            <a:spLocks noGrp="1"/>
          </p:cNvSpPr>
          <p:nvPr>
            <p:ph idx="1"/>
          </p:nvPr>
        </p:nvSpPr>
        <p:spPr>
          <a:xfrm>
            <a:off x="2803256" y="3417376"/>
            <a:ext cx="6585488" cy="709047"/>
          </a:xfrm>
          <a:solidFill>
            <a:schemeClr val="bg1"/>
          </a:solidFill>
        </p:spPr>
        <p:txBody>
          <a:bodyPr anchor="ctr" anchorCtr="0">
            <a:noAutofit/>
          </a:bodyPr>
          <a:lstStyle/>
          <a:p>
            <a:r>
              <a:rPr lang="en-US" sz="3600" dirty="0">
                <a:solidFill>
                  <a:schemeClr val="bg1"/>
                </a:solidFill>
                <a:hlinkClick r:id="rId2"/>
              </a:rPr>
              <a:t>Sleep Is Your Super Power</a:t>
            </a:r>
            <a:endParaRPr lang="en-US" sz="3600" dirty="0">
              <a:solidFill>
                <a:schemeClr val="bg1"/>
              </a:solidFill>
            </a:endParaRPr>
          </a:p>
        </p:txBody>
      </p:sp>
      <p:pic>
        <p:nvPicPr>
          <p:cNvPr id="4" name="Picture 3"/>
          <p:cNvPicPr>
            <a:picLocks noChangeAspect="1"/>
          </p:cNvPicPr>
          <p:nvPr/>
        </p:nvPicPr>
        <p:blipFill>
          <a:blip r:embed="rId3"/>
          <a:stretch>
            <a:fillRect/>
          </a:stretch>
        </p:blipFill>
        <p:spPr>
          <a:xfrm>
            <a:off x="9128501" y="1240612"/>
            <a:ext cx="2573444" cy="1160974"/>
          </a:xfrm>
          <a:prstGeom prst="rect">
            <a:avLst/>
          </a:prstGeom>
        </p:spPr>
      </p:pic>
      <p:pic>
        <p:nvPicPr>
          <p:cNvPr id="5" name="Picture 4"/>
          <p:cNvPicPr>
            <a:picLocks noChangeAspect="1"/>
          </p:cNvPicPr>
          <p:nvPr/>
        </p:nvPicPr>
        <p:blipFill>
          <a:blip r:embed="rId4"/>
          <a:stretch>
            <a:fillRect/>
          </a:stretch>
        </p:blipFill>
        <p:spPr>
          <a:xfrm>
            <a:off x="706680" y="1129246"/>
            <a:ext cx="1719282" cy="1383707"/>
          </a:xfrm>
          <a:prstGeom prst="rect">
            <a:avLst/>
          </a:prstGeom>
        </p:spPr>
      </p:pic>
    </p:spTree>
    <p:extLst>
      <p:ext uri="{BB962C8B-B14F-4D97-AF65-F5344CB8AC3E}">
        <p14:creationId xmlns:p14="http://schemas.microsoft.com/office/powerpoint/2010/main" val="694740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41297-97C0-344E-AFDF-392DA2E7E205}"/>
              </a:ext>
            </a:extLst>
          </p:cNvPr>
          <p:cNvSpPr>
            <a:spLocks noGrp="1"/>
          </p:cNvSpPr>
          <p:nvPr>
            <p:ph type="title"/>
          </p:nvPr>
        </p:nvSpPr>
        <p:spPr/>
        <p:txBody>
          <a:bodyPr/>
          <a:lstStyle/>
          <a:p>
            <a:r>
              <a:rPr lang="en-US" dirty="0">
                <a:solidFill>
                  <a:schemeClr val="bg1"/>
                </a:solidFill>
                <a:latin typeface="Ideal Sans SSm Book" charset="0"/>
                <a:cs typeface="Ideal Sans SSm Book" charset="0"/>
              </a:rPr>
              <a:t>Transcendental Meditation</a:t>
            </a:r>
          </a:p>
        </p:txBody>
      </p:sp>
      <p:sp>
        <p:nvSpPr>
          <p:cNvPr id="3" name="Content Placeholder 2">
            <a:extLst>
              <a:ext uri="{FF2B5EF4-FFF2-40B4-BE49-F238E27FC236}">
                <a16:creationId xmlns:a16="http://schemas.microsoft.com/office/drawing/2014/main" id="{4512C183-66D8-B24F-BD06-C4285ACC56F5}"/>
              </a:ext>
            </a:extLst>
          </p:cNvPr>
          <p:cNvSpPr>
            <a:spLocks noGrp="1"/>
          </p:cNvSpPr>
          <p:nvPr>
            <p:ph idx="1"/>
          </p:nvPr>
        </p:nvSpPr>
        <p:spPr/>
        <p:txBody>
          <a:bodyPr>
            <a:normAutofit/>
          </a:bodyPr>
          <a:lstStyle/>
          <a:p>
            <a:pPr marL="0" indent="0">
              <a:buNone/>
            </a:pPr>
            <a:endParaRPr lang="en-US" sz="3600" dirty="0">
              <a:solidFill>
                <a:schemeClr val="bg1"/>
              </a:solidFill>
            </a:endParaRPr>
          </a:p>
          <a:p>
            <a:pPr marL="0" indent="0">
              <a:buNone/>
            </a:pPr>
            <a:r>
              <a:rPr lang="en-US" sz="3600" dirty="0">
                <a:solidFill>
                  <a:schemeClr val="bg1"/>
                </a:solidFill>
              </a:rPr>
              <a:t>If we are able to meet these two requirements — regularity in meditation and leading a good life in society, day-to-day a good life — then nothing would be unattainable by us.</a:t>
            </a:r>
          </a:p>
          <a:p>
            <a:pPr marL="0" indent="0">
              <a:buNone/>
            </a:pPr>
            <a:endParaRPr lang="en-US" sz="3600" dirty="0">
              <a:solidFill>
                <a:schemeClr val="bg1"/>
              </a:solidFill>
            </a:endParaRPr>
          </a:p>
          <a:p>
            <a:pPr marL="0" indent="0" algn="r">
              <a:buNone/>
            </a:pPr>
            <a:r>
              <a:rPr lang="en-US" sz="3600" dirty="0">
                <a:solidFill>
                  <a:schemeClr val="bg1"/>
                </a:solidFill>
              </a:rPr>
              <a:t>— Maharishi</a:t>
            </a:r>
          </a:p>
          <a:p>
            <a:pPr marL="0" indent="0">
              <a:buNone/>
            </a:pPr>
            <a:endParaRPr lang="en-US" sz="3600" dirty="0">
              <a:solidFill>
                <a:schemeClr val="bg1"/>
              </a:solidFill>
            </a:endParaRPr>
          </a:p>
        </p:txBody>
      </p:sp>
    </p:spTree>
    <p:extLst>
      <p:ext uri="{BB962C8B-B14F-4D97-AF65-F5344CB8AC3E}">
        <p14:creationId xmlns:p14="http://schemas.microsoft.com/office/powerpoint/2010/main" val="221895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19921" y="115278"/>
            <a:ext cx="2833141" cy="2208197"/>
          </a:xfrm>
          <a:prstGeom prst="rect">
            <a:avLst/>
          </a:prstGeom>
          <a:solidFill>
            <a:srgbClr val="385FA1"/>
          </a:solidFill>
          <a:ln w="76200" cmpd="thickThi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FFFF"/>
                </a:solidFill>
                <a:latin typeface="Ideal Sans SSm Book" charset="0"/>
              </a:rPr>
              <a:t>Maslow’s Hierarchy of Needs</a:t>
            </a:r>
            <a:endParaRPr lang="en-US" sz="4000"/>
          </a:p>
        </p:txBody>
      </p:sp>
      <p:pic>
        <p:nvPicPr>
          <p:cNvPr id="13" name="Content Placeholder 4">
            <a:extLst>
              <a:ext uri="{FF2B5EF4-FFF2-40B4-BE49-F238E27FC236}">
                <a16:creationId xmlns:a16="http://schemas.microsoft.com/office/drawing/2014/main" id="{8E332ADE-E80B-AE4F-A58D-2D454D5013FB}"/>
              </a:ext>
            </a:extLst>
          </p:cNvPr>
          <p:cNvPicPr>
            <a:picLocks noGrp="1" noChangeAspect="1"/>
          </p:cNvPicPr>
          <p:nvPr>
            <p:ph idx="1"/>
          </p:nvPr>
        </p:nvPicPr>
        <p:blipFill>
          <a:blip r:embed="rId3">
            <a:clrChange>
              <a:clrFrom>
                <a:srgbClr val="FEFEFE"/>
              </a:clrFrom>
              <a:clrTo>
                <a:srgbClr val="FEFEFE">
                  <a:alpha val="0"/>
                </a:srgbClr>
              </a:clrTo>
            </a:clrChange>
          </a:blip>
          <a:stretch>
            <a:fillRect/>
          </a:stretch>
        </p:blipFill>
        <p:spPr>
          <a:xfrm>
            <a:off x="547066" y="89940"/>
            <a:ext cx="11734385" cy="6858000"/>
          </a:xfrm>
          <a:prstGeom prst="rect">
            <a:avLst/>
          </a:prstGeom>
        </p:spPr>
      </p:pic>
    </p:spTree>
    <p:extLst>
      <p:ext uri="{BB962C8B-B14F-4D97-AF65-F5344CB8AC3E}">
        <p14:creationId xmlns:p14="http://schemas.microsoft.com/office/powerpoint/2010/main" val="1979403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0DDEB8-A925-DA4C-A347-6431B19E30B8}"/>
              </a:ext>
            </a:extLst>
          </p:cNvPr>
          <p:cNvPicPr>
            <a:picLocks noChangeAspect="1"/>
          </p:cNvPicPr>
          <p:nvPr/>
        </p:nvPicPr>
        <p:blipFill>
          <a:blip r:embed="rId2"/>
          <a:stretch>
            <a:fillRect/>
          </a:stretch>
        </p:blipFill>
        <p:spPr>
          <a:xfrm>
            <a:off x="1382599" y="0"/>
            <a:ext cx="9426804" cy="6858000"/>
          </a:xfrm>
          <a:prstGeom prst="rect">
            <a:avLst/>
          </a:prstGeom>
        </p:spPr>
      </p:pic>
    </p:spTree>
    <p:extLst>
      <p:ext uri="{BB962C8B-B14F-4D97-AF65-F5344CB8AC3E}">
        <p14:creationId xmlns:p14="http://schemas.microsoft.com/office/powerpoint/2010/main" val="627332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83AD-B79C-5841-B454-19CFC909E65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latin typeface="Ideal Sans SSm Book" charset="0"/>
                <a:cs typeface="Ideal Sans SSm Book" charset="0"/>
              </a:rPr>
              <a:t>TM / Self Referral </a:t>
            </a:r>
          </a:p>
        </p:txBody>
      </p:sp>
      <p:pic>
        <p:nvPicPr>
          <p:cNvPr id="16" name="Content Placeholder 3">
            <a:extLst>
              <a:ext uri="{FF2B5EF4-FFF2-40B4-BE49-F238E27FC236}">
                <a16:creationId xmlns:a16="http://schemas.microsoft.com/office/drawing/2014/main" id="{5229A4C0-A575-1D4C-82DD-914B1AED1AE6}"/>
              </a:ext>
            </a:extLst>
          </p:cNvPr>
          <p:cNvPicPr>
            <a:picLocks noGrp="1" noChangeAspect="1"/>
          </p:cNvPicPr>
          <p:nvPr>
            <p:ph idx="1"/>
          </p:nvPr>
        </p:nvPicPr>
        <p:blipFill>
          <a:blip r:embed="rId3"/>
          <a:stretch>
            <a:fillRect/>
          </a:stretch>
        </p:blipFill>
        <p:spPr>
          <a:xfrm>
            <a:off x="5653992" y="692548"/>
            <a:ext cx="6538008" cy="6030844"/>
          </a:xfrm>
          <a:prstGeom prst="rect">
            <a:avLst/>
          </a:prstGeom>
        </p:spPr>
      </p:pic>
      <p:pic>
        <p:nvPicPr>
          <p:cNvPr id="20" name="Content Placeholder 3">
            <a:extLst>
              <a:ext uri="{FF2B5EF4-FFF2-40B4-BE49-F238E27FC236}">
                <a16:creationId xmlns:a16="http://schemas.microsoft.com/office/drawing/2014/main" id="{D512EE10-562D-A047-B866-E04BBD0C630B}"/>
              </a:ext>
            </a:extLst>
          </p:cNvPr>
          <p:cNvPicPr>
            <a:picLocks noChangeAspect="1"/>
          </p:cNvPicPr>
          <p:nvPr/>
        </p:nvPicPr>
        <p:blipFill rotWithShape="1">
          <a:blip r:embed="rId4"/>
          <a:srcRect r="11777"/>
          <a:stretch/>
        </p:blipFill>
        <p:spPr>
          <a:xfrm>
            <a:off x="0" y="821411"/>
            <a:ext cx="8389320" cy="5546441"/>
          </a:xfrm>
          <a:prstGeom prst="rect">
            <a:avLst/>
          </a:prstGeom>
        </p:spPr>
      </p:pic>
      <p:pic>
        <p:nvPicPr>
          <p:cNvPr id="6" name="Content Placeholder 3">
            <a:extLst>
              <a:ext uri="{FF2B5EF4-FFF2-40B4-BE49-F238E27FC236}">
                <a16:creationId xmlns:a16="http://schemas.microsoft.com/office/drawing/2014/main" id="{5229A4C0-A575-1D4C-82DD-914B1AED1AE6}"/>
              </a:ext>
            </a:extLst>
          </p:cNvPr>
          <p:cNvPicPr>
            <a:picLocks noChangeAspect="1"/>
          </p:cNvPicPr>
          <p:nvPr/>
        </p:nvPicPr>
        <p:blipFill rotWithShape="1">
          <a:blip r:embed="rId3"/>
          <a:srcRect b="84838"/>
          <a:stretch/>
        </p:blipFill>
        <p:spPr>
          <a:xfrm>
            <a:off x="5653992" y="689354"/>
            <a:ext cx="6538008" cy="914400"/>
          </a:xfrm>
          <a:prstGeom prst="rect">
            <a:avLst/>
          </a:prstGeom>
        </p:spPr>
      </p:pic>
    </p:spTree>
    <p:extLst>
      <p:ext uri="{BB962C8B-B14F-4D97-AF65-F5344CB8AC3E}">
        <p14:creationId xmlns:p14="http://schemas.microsoft.com/office/powerpoint/2010/main" val="94547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A48F60-3B41-3D48-A1E3-E02AD8D87D87}"/>
              </a:ext>
            </a:extLst>
          </p:cNvPr>
          <p:cNvPicPr>
            <a:picLocks noChangeAspect="1"/>
          </p:cNvPicPr>
          <p:nvPr/>
        </p:nvPicPr>
        <p:blipFill rotWithShape="1">
          <a:blip r:embed="rId3"/>
          <a:srcRect b="10714"/>
          <a:stretch/>
        </p:blipFill>
        <p:spPr>
          <a:xfrm>
            <a:off x="255732" y="0"/>
            <a:ext cx="11680536" cy="6570303"/>
          </a:xfrm>
          <a:prstGeom prst="rect">
            <a:avLst/>
          </a:prstGeom>
        </p:spPr>
      </p:pic>
    </p:spTree>
    <p:extLst>
      <p:ext uri="{BB962C8B-B14F-4D97-AF65-F5344CB8AC3E}">
        <p14:creationId xmlns:p14="http://schemas.microsoft.com/office/powerpoint/2010/main" val="2537316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8CAA38-E587-B740-B264-E1122D3BAE7F}"/>
              </a:ext>
            </a:extLst>
          </p:cNvPr>
          <p:cNvPicPr>
            <a:picLocks noChangeAspect="1"/>
          </p:cNvPicPr>
          <p:nvPr/>
        </p:nvPicPr>
        <p:blipFill>
          <a:blip r:embed="rId3"/>
          <a:stretch>
            <a:fillRect/>
          </a:stretch>
        </p:blipFill>
        <p:spPr>
          <a:xfrm>
            <a:off x="1334404" y="643466"/>
            <a:ext cx="9523191" cy="5571067"/>
          </a:xfrm>
          <a:prstGeom prst="rect">
            <a:avLst/>
          </a:prstGeom>
        </p:spPr>
      </p:pic>
    </p:spTree>
    <p:extLst>
      <p:ext uri="{BB962C8B-B14F-4D97-AF65-F5344CB8AC3E}">
        <p14:creationId xmlns:p14="http://schemas.microsoft.com/office/powerpoint/2010/main" val="1657945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0EED4155-C86D-AB41-9996-7FF61D6FBD2B}"/>
              </a:ext>
            </a:extLst>
          </p:cNvPr>
          <p:cNvPicPr>
            <a:picLocks noGrp="1" noChangeAspect="1"/>
          </p:cNvPicPr>
          <p:nvPr>
            <p:ph idx="1"/>
          </p:nvPr>
        </p:nvPicPr>
        <p:blipFill>
          <a:blip r:embed="rId3"/>
          <a:stretch>
            <a:fillRect/>
          </a:stretch>
        </p:blipFill>
        <p:spPr>
          <a:xfrm>
            <a:off x="864952" y="643467"/>
            <a:ext cx="10462095" cy="5571066"/>
          </a:xfrm>
          <a:prstGeom prst="rect">
            <a:avLst/>
          </a:prstGeom>
        </p:spPr>
      </p:pic>
    </p:spTree>
    <p:extLst>
      <p:ext uri="{BB962C8B-B14F-4D97-AF65-F5344CB8AC3E}">
        <p14:creationId xmlns:p14="http://schemas.microsoft.com/office/powerpoint/2010/main" val="3719235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34D38A-2560-9640-AD2A-C8D811547066}"/>
              </a:ext>
            </a:extLst>
          </p:cNvPr>
          <p:cNvPicPr>
            <a:picLocks noChangeAspect="1"/>
          </p:cNvPicPr>
          <p:nvPr/>
        </p:nvPicPr>
        <p:blipFill rotWithShape="1">
          <a:blip r:embed="rId3"/>
          <a:srcRect b="12589"/>
          <a:stretch/>
        </p:blipFill>
        <p:spPr>
          <a:xfrm>
            <a:off x="387457" y="-604434"/>
            <a:ext cx="11396504" cy="7624531"/>
          </a:xfrm>
          <a:prstGeom prst="rect">
            <a:avLst/>
          </a:prstGeom>
        </p:spPr>
      </p:pic>
    </p:spTree>
    <p:extLst>
      <p:ext uri="{BB962C8B-B14F-4D97-AF65-F5344CB8AC3E}">
        <p14:creationId xmlns:p14="http://schemas.microsoft.com/office/powerpoint/2010/main" val="3682578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02FBC-5AAC-704C-BDD0-38E889AD63FE}"/>
              </a:ext>
            </a:extLst>
          </p:cNvPr>
          <p:cNvSpPr>
            <a:spLocks noGrp="1"/>
          </p:cNvSpPr>
          <p:nvPr>
            <p:ph type="title"/>
          </p:nvPr>
        </p:nvSpPr>
        <p:spPr>
          <a:xfrm>
            <a:off x="798596" y="0"/>
            <a:ext cx="10515600" cy="1325563"/>
          </a:xfrm>
        </p:spPr>
        <p:txBody>
          <a:bodyPr/>
          <a:lstStyle/>
          <a:p>
            <a:pPr algn="ctr"/>
            <a:r>
              <a:rPr lang="en-US" dirty="0">
                <a:solidFill>
                  <a:srgbClr val="385FA1"/>
                </a:solidFill>
                <a:latin typeface="Ideal Sans SSm Book" charset="0"/>
                <a:cs typeface="Ideal Sans SSm Book" charset="0"/>
              </a:rPr>
              <a:t>Benefits of TM</a:t>
            </a:r>
          </a:p>
        </p:txBody>
      </p:sp>
      <p:sp>
        <p:nvSpPr>
          <p:cNvPr id="4" name="Content Placeholder 3">
            <a:extLst>
              <a:ext uri="{FF2B5EF4-FFF2-40B4-BE49-F238E27FC236}">
                <a16:creationId xmlns:a16="http://schemas.microsoft.com/office/drawing/2014/main" id="{6BA64956-C255-6245-B593-5AD4DCF7445C}"/>
              </a:ext>
            </a:extLst>
          </p:cNvPr>
          <p:cNvSpPr>
            <a:spLocks noGrp="1"/>
          </p:cNvSpPr>
          <p:nvPr>
            <p:ph idx="1"/>
          </p:nvPr>
        </p:nvSpPr>
        <p:spPr>
          <a:xfrm>
            <a:off x="1396137" y="1325563"/>
            <a:ext cx="10515600" cy="4978799"/>
          </a:xfrm>
          <a:prstGeom prst="rect">
            <a:avLst/>
          </a:prstGeom>
        </p:spPr>
        <p:txBody>
          <a:bodyPr>
            <a:spAutoFit/>
          </a:bodyPr>
          <a:lstStyle/>
          <a:p>
            <a:pPr>
              <a:buFont typeface="Arial" panose="020B0604020202020204" pitchFamily="34" charset="0"/>
              <a:buChar char="•"/>
            </a:pPr>
            <a:r>
              <a:rPr lang="en-US" sz="3600" dirty="0">
                <a:solidFill>
                  <a:srgbClr val="385FA1"/>
                </a:solidFill>
                <a:cs typeface="Ideal Sans SSm Book" charset="0"/>
              </a:rPr>
              <a:t>Reduced stress and anxiety</a:t>
            </a:r>
          </a:p>
          <a:p>
            <a:pPr>
              <a:buFont typeface="Arial" panose="020B0604020202020204" pitchFamily="34" charset="0"/>
              <a:buChar char="•"/>
            </a:pPr>
            <a:r>
              <a:rPr lang="en-US" sz="3600" dirty="0">
                <a:solidFill>
                  <a:srgbClr val="385FA1"/>
                </a:solidFill>
                <a:cs typeface="Ideal Sans SSm Book" charset="0"/>
              </a:rPr>
              <a:t>Improved sleep</a:t>
            </a:r>
          </a:p>
          <a:p>
            <a:pPr>
              <a:buFont typeface="Arial" panose="020B0604020202020204" pitchFamily="34" charset="0"/>
              <a:buChar char="•"/>
            </a:pPr>
            <a:r>
              <a:rPr lang="en-US" sz="3600" dirty="0">
                <a:solidFill>
                  <a:srgbClr val="385FA1"/>
                </a:solidFill>
                <a:cs typeface="Ideal Sans SSm Book" charset="0"/>
              </a:rPr>
              <a:t>Greater clarity and productivity</a:t>
            </a:r>
          </a:p>
          <a:p>
            <a:pPr>
              <a:buFont typeface="Arial" panose="020B0604020202020204" pitchFamily="34" charset="0"/>
              <a:buChar char="•"/>
            </a:pPr>
            <a:r>
              <a:rPr lang="en-US" sz="3600" dirty="0">
                <a:solidFill>
                  <a:srgbClr val="385FA1"/>
                </a:solidFill>
                <a:cs typeface="Ideal Sans SSm Book" charset="0"/>
              </a:rPr>
              <a:t>Lower blood pressure</a:t>
            </a:r>
          </a:p>
          <a:p>
            <a:pPr>
              <a:buFont typeface="Arial" panose="020B0604020202020204" pitchFamily="34" charset="0"/>
              <a:buChar char="•"/>
            </a:pPr>
            <a:r>
              <a:rPr lang="en-US" sz="3600" dirty="0">
                <a:solidFill>
                  <a:srgbClr val="385FA1"/>
                </a:solidFill>
                <a:cs typeface="Ideal Sans SSm Book" charset="0"/>
              </a:rPr>
              <a:t>Greater calmness throughout the day</a:t>
            </a:r>
          </a:p>
          <a:p>
            <a:pPr>
              <a:buFont typeface="Arial" panose="020B0604020202020204" pitchFamily="34" charset="0"/>
              <a:buChar char="•"/>
            </a:pPr>
            <a:r>
              <a:rPr lang="en-US" sz="3600" dirty="0">
                <a:solidFill>
                  <a:srgbClr val="385FA1"/>
                </a:solidFill>
                <a:cs typeface="Ideal Sans SSm Book" charset="0"/>
              </a:rPr>
              <a:t>Reduced cortisol</a:t>
            </a:r>
          </a:p>
          <a:p>
            <a:pPr>
              <a:buFont typeface="Arial" panose="020B0604020202020204" pitchFamily="34" charset="0"/>
              <a:buChar char="•"/>
            </a:pPr>
            <a:r>
              <a:rPr lang="en-US" sz="3600" dirty="0">
                <a:solidFill>
                  <a:srgbClr val="385FA1"/>
                </a:solidFill>
                <a:cs typeface="Ideal Sans SSm Book" charset="0"/>
              </a:rPr>
              <a:t>Lower risk of heart attack or stroke</a:t>
            </a:r>
          </a:p>
          <a:p>
            <a:pPr>
              <a:buFont typeface="Arial" panose="020B0604020202020204" pitchFamily="34" charset="0"/>
              <a:buChar char="•"/>
            </a:pPr>
            <a:r>
              <a:rPr lang="en-US" sz="3600" dirty="0">
                <a:solidFill>
                  <a:srgbClr val="385FA1"/>
                </a:solidFill>
                <a:cs typeface="Ideal Sans SSm Book" charset="0"/>
              </a:rPr>
              <a:t>Improved brain function and memory</a:t>
            </a:r>
            <a:endParaRPr lang="en-US" sz="3600" b="0" i="0" u="none" strike="noStrike" dirty="0">
              <a:solidFill>
                <a:srgbClr val="385FA1"/>
              </a:solidFill>
              <a:effectLst/>
              <a:latin typeface="arial" panose="020B0604020202020204" pitchFamily="34" charset="0"/>
            </a:endParaRPr>
          </a:p>
        </p:txBody>
      </p:sp>
    </p:spTree>
    <p:extLst>
      <p:ext uri="{BB962C8B-B14F-4D97-AF65-F5344CB8AC3E}">
        <p14:creationId xmlns:p14="http://schemas.microsoft.com/office/powerpoint/2010/main" val="151498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D66F3-E38A-9648-9244-2EFC6A07E632}"/>
              </a:ext>
            </a:extLst>
          </p:cNvPr>
          <p:cNvSpPr>
            <a:spLocks noGrp="1"/>
          </p:cNvSpPr>
          <p:nvPr>
            <p:ph type="title"/>
          </p:nvPr>
        </p:nvSpPr>
        <p:spPr>
          <a:xfrm>
            <a:off x="838200" y="365126"/>
            <a:ext cx="10515600" cy="1029722"/>
          </a:xfrm>
        </p:spPr>
        <p:txBody>
          <a:bodyPr>
            <a:normAutofit/>
          </a:bodyPr>
          <a:lstStyle/>
          <a:p>
            <a:r>
              <a:rPr lang="en-US" sz="4000" dirty="0">
                <a:solidFill>
                  <a:srgbClr val="385FA1"/>
                </a:solidFill>
                <a:latin typeface="Ideal Sans SSm Book" charset="0"/>
                <a:cs typeface="Ideal Sans SSm Book" charset="0"/>
              </a:rPr>
              <a:t>What Has Your TM Experience Been Like?</a:t>
            </a:r>
          </a:p>
        </p:txBody>
      </p:sp>
      <p:sp>
        <p:nvSpPr>
          <p:cNvPr id="3" name="Content Placeholder 2">
            <a:extLst>
              <a:ext uri="{FF2B5EF4-FFF2-40B4-BE49-F238E27FC236}">
                <a16:creationId xmlns:a16="http://schemas.microsoft.com/office/drawing/2014/main" id="{6665C420-3727-DA42-8A42-1351C2FF87E2}"/>
              </a:ext>
            </a:extLst>
          </p:cNvPr>
          <p:cNvSpPr>
            <a:spLocks noGrp="1"/>
          </p:cNvSpPr>
          <p:nvPr>
            <p:ph idx="1"/>
          </p:nvPr>
        </p:nvSpPr>
        <p:spPr>
          <a:xfrm>
            <a:off x="1873358" y="1794628"/>
            <a:ext cx="8445284" cy="4351338"/>
          </a:xfrm>
        </p:spPr>
        <p:txBody>
          <a:bodyPr>
            <a:normAutofit/>
          </a:bodyPr>
          <a:lstStyle/>
          <a:p>
            <a:r>
              <a:rPr lang="en-US" sz="3600" dirty="0">
                <a:solidFill>
                  <a:srgbClr val="385FA1"/>
                </a:solidFill>
                <a:cs typeface="Ideal Sans SSm Book" charset="0"/>
              </a:rPr>
              <a:t>When did you learn TM?</a:t>
            </a:r>
          </a:p>
          <a:p>
            <a:r>
              <a:rPr lang="en-US" sz="3600" dirty="0">
                <a:solidFill>
                  <a:srgbClr val="385FA1"/>
                </a:solidFill>
                <a:cs typeface="Ideal Sans SSm Book" charset="0"/>
              </a:rPr>
              <a:t>Are you a Sidha?</a:t>
            </a:r>
          </a:p>
          <a:p>
            <a:r>
              <a:rPr lang="en-US" sz="3600" dirty="0">
                <a:solidFill>
                  <a:srgbClr val="385FA1"/>
                </a:solidFill>
                <a:cs typeface="Ideal Sans SSm Book" charset="0"/>
              </a:rPr>
              <a:t>Are you regular in your TM?</a:t>
            </a:r>
          </a:p>
          <a:p>
            <a:r>
              <a:rPr lang="en-US" sz="3600" dirty="0">
                <a:solidFill>
                  <a:srgbClr val="385FA1"/>
                </a:solidFill>
                <a:cs typeface="Ideal Sans SSm Book" charset="0"/>
              </a:rPr>
              <a:t>How often do you meditate?</a:t>
            </a:r>
          </a:p>
          <a:p>
            <a:r>
              <a:rPr lang="en-US" sz="3600" dirty="0">
                <a:solidFill>
                  <a:srgbClr val="385FA1"/>
                </a:solidFill>
                <a:cs typeface="Ideal Sans SSm Book" charset="0"/>
              </a:rPr>
              <a:t>What has your experience been like?</a:t>
            </a:r>
          </a:p>
          <a:p>
            <a:r>
              <a:rPr lang="en-US" sz="3600" dirty="0">
                <a:solidFill>
                  <a:srgbClr val="385FA1"/>
                </a:solidFill>
                <a:cs typeface="Ideal Sans SSm Book" charset="0"/>
              </a:rPr>
              <a:t>Any benefits?</a:t>
            </a:r>
          </a:p>
        </p:txBody>
      </p:sp>
    </p:spTree>
    <p:extLst>
      <p:ext uri="{BB962C8B-B14F-4D97-AF65-F5344CB8AC3E}">
        <p14:creationId xmlns:p14="http://schemas.microsoft.com/office/powerpoint/2010/main" val="215780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88332C3-7661-034D-9C03-3A5046F96022}"/>
              </a:ext>
            </a:extLst>
          </p:cNvPr>
          <p:cNvSpPr/>
          <p:nvPr/>
        </p:nvSpPr>
        <p:spPr>
          <a:xfrm>
            <a:off x="526942" y="3998564"/>
            <a:ext cx="11081289" cy="2677656"/>
          </a:xfrm>
          <a:prstGeom prst="rect">
            <a:avLst/>
          </a:prstGeom>
        </p:spPr>
        <p:txBody>
          <a:bodyPr wrap="square">
            <a:spAutoFit/>
          </a:bodyPr>
          <a:lstStyle/>
          <a:p>
            <a:r>
              <a:rPr lang="en-US" sz="2800" dirty="0">
                <a:solidFill>
                  <a:srgbClr val="385FA1"/>
                </a:solidFill>
                <a:latin typeface="Ideal Sans SSm Book" charset="0"/>
              </a:rPr>
              <a:t>The practice of Transcendental Meditation creates a natural situation in the mind so that the mind entertains right thoughts, useful thoughts, thoughts that are cherished by nature and whose fulfillment is worked out by all the laws of nature.</a:t>
            </a:r>
          </a:p>
          <a:p>
            <a:endParaRPr lang="en-US" sz="2800" dirty="0">
              <a:solidFill>
                <a:srgbClr val="385FA1"/>
              </a:solidFill>
              <a:latin typeface="Ideal Sans SSm Book" charset="0"/>
            </a:endParaRPr>
          </a:p>
          <a:p>
            <a:pPr algn="r"/>
            <a:r>
              <a:rPr lang="en-US" sz="2800" dirty="0">
                <a:solidFill>
                  <a:srgbClr val="385FA1"/>
                </a:solidFill>
                <a:latin typeface="Ideal Sans SSm Book" charset="0"/>
              </a:rPr>
              <a:t>— Maharishi</a:t>
            </a:r>
          </a:p>
        </p:txBody>
      </p:sp>
      <p:pic>
        <p:nvPicPr>
          <p:cNvPr id="4" name="Picture 3">
            <a:extLst>
              <a:ext uri="{FF2B5EF4-FFF2-40B4-BE49-F238E27FC236}">
                <a16:creationId xmlns:a16="http://schemas.microsoft.com/office/drawing/2014/main" id="{26C685D8-57D0-0E4A-8B59-7C319FE06E07}"/>
              </a:ext>
            </a:extLst>
          </p:cNvPr>
          <p:cNvPicPr>
            <a:picLocks noChangeAspect="1"/>
          </p:cNvPicPr>
          <p:nvPr/>
        </p:nvPicPr>
        <p:blipFill>
          <a:blip r:embed="rId2"/>
          <a:stretch>
            <a:fillRect/>
          </a:stretch>
        </p:blipFill>
        <p:spPr>
          <a:xfrm>
            <a:off x="3874575" y="150937"/>
            <a:ext cx="4423259" cy="3619030"/>
          </a:xfrm>
          <a:prstGeom prst="rect">
            <a:avLst/>
          </a:prstGeom>
        </p:spPr>
      </p:pic>
    </p:spTree>
    <p:extLst>
      <p:ext uri="{BB962C8B-B14F-4D97-AF65-F5344CB8AC3E}">
        <p14:creationId xmlns:p14="http://schemas.microsoft.com/office/powerpoint/2010/main" val="3463132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3564B-0FF2-2449-886A-6C2E9FC721E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Consciousness</a:t>
            </a:r>
          </a:p>
        </p:txBody>
      </p:sp>
      <p:sp>
        <p:nvSpPr>
          <p:cNvPr id="3" name="Content Placeholder 2">
            <a:extLst>
              <a:ext uri="{FF2B5EF4-FFF2-40B4-BE49-F238E27FC236}">
                <a16:creationId xmlns:a16="http://schemas.microsoft.com/office/drawing/2014/main" id="{098C99B2-9C66-1A4B-B078-D4F93AF52AC9}"/>
              </a:ext>
            </a:extLst>
          </p:cNvPr>
          <p:cNvSpPr>
            <a:spLocks noGrp="1"/>
          </p:cNvSpPr>
          <p:nvPr>
            <p:ph idx="1"/>
          </p:nvPr>
        </p:nvSpPr>
        <p:spPr>
          <a:xfrm>
            <a:off x="2874887" y="3059190"/>
            <a:ext cx="6105194" cy="682079"/>
          </a:xfrm>
        </p:spPr>
        <p:txBody>
          <a:bodyPr vert="horz" lIns="91440" tIns="45720" rIns="91440" bIns="45720" rtlCol="0">
            <a:normAutofit/>
          </a:bodyPr>
          <a:lstStyle/>
          <a:p>
            <a:pPr marL="0" indent="0" algn="ctr">
              <a:buNone/>
            </a:pPr>
            <a:r>
              <a:rPr lang="en-US" sz="4000" kern="1200">
                <a:solidFill>
                  <a:srgbClr val="FFFFFF"/>
                </a:solidFill>
                <a:ea typeface="+mn-ea"/>
                <a:cs typeface="+mn-cs"/>
                <a:hlinkClick r:id="rId3"/>
              </a:rPr>
              <a:t>Consciousness</a:t>
            </a:r>
            <a:endParaRPr lang="en-US" sz="4000" kern="1200">
              <a:solidFill>
                <a:srgbClr val="FFFFFF"/>
              </a:solidFill>
              <a:ea typeface="+mn-ea"/>
              <a:cs typeface="+mn-cs"/>
            </a:endParaRPr>
          </a:p>
        </p:txBody>
      </p:sp>
    </p:spTree>
    <p:extLst>
      <p:ext uri="{BB962C8B-B14F-4D97-AF65-F5344CB8AC3E}">
        <p14:creationId xmlns:p14="http://schemas.microsoft.com/office/powerpoint/2010/main" val="2963579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17F3F0A-E0D4-DD4C-9DD6-CA6422194C52}"/>
              </a:ext>
            </a:extLst>
          </p:cNvPr>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2038662" y="-313895"/>
            <a:ext cx="7896281" cy="7284321"/>
          </a:xfrm>
          <a:prstGeom prst="rect">
            <a:avLst/>
          </a:prstGeom>
        </p:spPr>
      </p:pic>
    </p:spTree>
    <p:extLst>
      <p:ext uri="{BB962C8B-B14F-4D97-AF65-F5344CB8AC3E}">
        <p14:creationId xmlns:p14="http://schemas.microsoft.com/office/powerpoint/2010/main" val="3527199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0D237-B9AC-294F-916F-2A340587126E}"/>
              </a:ext>
            </a:extLst>
          </p:cNvPr>
          <p:cNvSpPr>
            <a:spLocks noGrp="1"/>
          </p:cNvSpPr>
          <p:nvPr>
            <p:ph type="title"/>
          </p:nvPr>
        </p:nvSpPr>
        <p:spPr>
          <a:xfrm>
            <a:off x="838200" y="380115"/>
            <a:ext cx="10515600" cy="1325563"/>
          </a:xfrm>
        </p:spPr>
        <p:txBody>
          <a:bodyPr>
            <a:normAutofit/>
          </a:bodyPr>
          <a:lstStyle/>
          <a:p>
            <a:r>
              <a:rPr lang="en-US" dirty="0">
                <a:solidFill>
                  <a:schemeClr val="accent5">
                    <a:lumMod val="50000"/>
                  </a:schemeClr>
                </a:solidFill>
                <a:latin typeface="Ideal Sans SSm Book" charset="0"/>
                <a:ea typeface="Ideal Sans SSm Book" charset="0"/>
                <a:cs typeface="Ideal Sans SSm Book" charset="0"/>
              </a:rPr>
              <a:t>What Are Your Needs?</a:t>
            </a:r>
          </a:p>
        </p:txBody>
      </p:sp>
      <p:graphicFrame>
        <p:nvGraphicFramePr>
          <p:cNvPr id="5" name="Content Placeholder 2">
            <a:extLst>
              <a:ext uri="{FF2B5EF4-FFF2-40B4-BE49-F238E27FC236}">
                <a16:creationId xmlns:a16="http://schemas.microsoft.com/office/drawing/2014/main" id="{BAD2FB14-D771-403B-ABB5-63BA3EF18D3B}"/>
              </a:ext>
            </a:extLst>
          </p:cNvPr>
          <p:cNvGraphicFramePr>
            <a:graphicFrameLocks noGrp="1"/>
          </p:cNvGraphicFramePr>
          <p:nvPr>
            <p:ph idx="1"/>
            <p:extLst>
              <p:ext uri="{D42A27DB-BD31-4B8C-83A1-F6EECF244321}">
                <p14:modId xmlns:p14="http://schemas.microsoft.com/office/powerpoint/2010/main" val="20436181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08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5146AF2C-7284-495F-946E-29B2A2E6A4BE}"/>
                                            </p:graphicEl>
                                          </p:spTgt>
                                        </p:tgtEl>
                                        <p:attrNameLst>
                                          <p:attrName>style.visibility</p:attrName>
                                        </p:attrNameLst>
                                      </p:cBhvr>
                                      <p:to>
                                        <p:strVal val="visible"/>
                                      </p:to>
                                    </p:set>
                                    <p:animEffect transition="in" filter="fade">
                                      <p:cBhvr>
                                        <p:cTn id="7" dur="500"/>
                                        <p:tgtEl>
                                          <p:spTgt spid="5">
                                            <p:graphicEl>
                                              <a:dgm id="{5146AF2C-7284-495F-946E-29B2A2E6A4B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DC9FCDDA-0425-4F66-A1A4-8E23EE0F6305}"/>
                                            </p:graphicEl>
                                          </p:spTgt>
                                        </p:tgtEl>
                                        <p:attrNameLst>
                                          <p:attrName>style.visibility</p:attrName>
                                        </p:attrNameLst>
                                      </p:cBhvr>
                                      <p:to>
                                        <p:strVal val="visible"/>
                                      </p:to>
                                    </p:set>
                                    <p:animEffect transition="in" filter="fade">
                                      <p:cBhvr>
                                        <p:cTn id="10" dur="500"/>
                                        <p:tgtEl>
                                          <p:spTgt spid="5">
                                            <p:graphicEl>
                                              <a:dgm id="{DC9FCDDA-0425-4F66-A1A4-8E23EE0F630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9593BDF7-18F7-4B9F-854F-79BFABCB634E}"/>
                                            </p:graphicEl>
                                          </p:spTgt>
                                        </p:tgtEl>
                                        <p:attrNameLst>
                                          <p:attrName>style.visibility</p:attrName>
                                        </p:attrNameLst>
                                      </p:cBhvr>
                                      <p:to>
                                        <p:strVal val="visible"/>
                                      </p:to>
                                    </p:set>
                                    <p:animEffect transition="in" filter="fade">
                                      <p:cBhvr>
                                        <p:cTn id="15" dur="500"/>
                                        <p:tgtEl>
                                          <p:spTgt spid="5">
                                            <p:graphicEl>
                                              <a:dgm id="{9593BDF7-18F7-4B9F-854F-79BFABCB634E}"/>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A75D1AB6-9B1E-4D14-A3C0-B2BB4C589B81}"/>
                                            </p:graphicEl>
                                          </p:spTgt>
                                        </p:tgtEl>
                                        <p:attrNameLst>
                                          <p:attrName>style.visibility</p:attrName>
                                        </p:attrNameLst>
                                      </p:cBhvr>
                                      <p:to>
                                        <p:strVal val="visible"/>
                                      </p:to>
                                    </p:set>
                                    <p:animEffect transition="in" filter="fade">
                                      <p:cBhvr>
                                        <p:cTn id="18" dur="500"/>
                                        <p:tgtEl>
                                          <p:spTgt spid="5">
                                            <p:graphicEl>
                                              <a:dgm id="{A75D1AB6-9B1E-4D14-A3C0-B2BB4C589B8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F71B1-101A-3B46-B598-A0AA1ACC540F}"/>
              </a:ext>
            </a:extLst>
          </p:cNvPr>
          <p:cNvSpPr>
            <a:spLocks noGrp="1"/>
          </p:cNvSpPr>
          <p:nvPr>
            <p:ph type="title"/>
          </p:nvPr>
        </p:nvSpPr>
        <p:spPr>
          <a:xfrm>
            <a:off x="224852" y="238802"/>
            <a:ext cx="4243466" cy="954009"/>
          </a:xfrm>
        </p:spPr>
        <p:txBody>
          <a:bodyPr/>
          <a:lstStyle/>
          <a:p>
            <a:r>
              <a:rPr lang="en-US">
                <a:solidFill>
                  <a:schemeClr val="accent5">
                    <a:lumMod val="50000"/>
                  </a:schemeClr>
                </a:solidFill>
                <a:latin typeface="Ideal Sans SSm Book" charset="0"/>
                <a:ea typeface="Ideal Sans SSm Book" charset="0"/>
                <a:cs typeface="Ideal Sans SSm Book" charset="0"/>
              </a:rPr>
              <a:t>Self-Referral?</a:t>
            </a:r>
            <a:endParaRPr lang="en-US" dirty="0">
              <a:solidFill>
                <a:schemeClr val="accent5">
                  <a:lumMod val="50000"/>
                </a:schemeClr>
              </a:solidFill>
              <a:latin typeface="Ideal Sans SSm Book" charset="0"/>
              <a:ea typeface="Ideal Sans SSm Book" charset="0"/>
              <a:cs typeface="Ideal Sans SSm Book" charset="0"/>
            </a:endParaRPr>
          </a:p>
        </p:txBody>
      </p:sp>
      <p:pic>
        <p:nvPicPr>
          <p:cNvPr id="5" name="Picture 4">
            <a:extLst>
              <a:ext uri="{FF2B5EF4-FFF2-40B4-BE49-F238E27FC236}">
                <a16:creationId xmlns:a16="http://schemas.microsoft.com/office/drawing/2014/main" id="{77993718-3DC9-F749-AC6A-522D5B1A5BAA}"/>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224852" y="1081479"/>
            <a:ext cx="11812250" cy="5665188"/>
          </a:xfrm>
          <a:prstGeom prst="rect">
            <a:avLst/>
          </a:prstGeom>
        </p:spPr>
      </p:pic>
    </p:spTree>
    <p:extLst>
      <p:ext uri="{BB962C8B-B14F-4D97-AF65-F5344CB8AC3E}">
        <p14:creationId xmlns:p14="http://schemas.microsoft.com/office/powerpoint/2010/main" val="2361762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B841-261C-284E-9B45-EED2984CF9FB}"/>
              </a:ext>
            </a:extLst>
          </p:cNvPr>
          <p:cNvSpPr>
            <a:spLocks noGrp="1"/>
          </p:cNvSpPr>
          <p:nvPr>
            <p:ph type="title"/>
          </p:nvPr>
        </p:nvSpPr>
        <p:spPr>
          <a:xfrm>
            <a:off x="321564" y="963507"/>
            <a:ext cx="4010998" cy="4930986"/>
          </a:xfrm>
        </p:spPr>
        <p:txBody>
          <a:bodyPr>
            <a:normAutofit/>
          </a:bodyPr>
          <a:lstStyle/>
          <a:p>
            <a:pPr algn="r"/>
            <a:r>
              <a:rPr lang="en-US" dirty="0">
                <a:solidFill>
                  <a:schemeClr val="accent1"/>
                </a:solidFill>
                <a:latin typeface="Ideal Sans SSm Book" charset="0"/>
              </a:rPr>
              <a:t>The Magic 4</a:t>
            </a:r>
          </a:p>
        </p:txBody>
      </p:sp>
      <p:sp>
        <p:nvSpPr>
          <p:cNvPr id="3" name="Content Placeholder 2">
            <a:extLst>
              <a:ext uri="{FF2B5EF4-FFF2-40B4-BE49-F238E27FC236}">
                <a16:creationId xmlns:a16="http://schemas.microsoft.com/office/drawing/2014/main" id="{36D5C77B-91F1-F54C-9674-A311ABE7852F}"/>
              </a:ext>
            </a:extLst>
          </p:cNvPr>
          <p:cNvSpPr>
            <a:spLocks noGrp="1"/>
          </p:cNvSpPr>
          <p:nvPr>
            <p:ph sz="half" idx="1"/>
          </p:nvPr>
        </p:nvSpPr>
        <p:spPr>
          <a:xfrm>
            <a:off x="5006008" y="1480333"/>
            <a:ext cx="6521427" cy="3897333"/>
          </a:xfrm>
        </p:spPr>
        <p:txBody>
          <a:bodyPr anchor="b">
            <a:noAutofit/>
          </a:bodyPr>
          <a:lstStyle/>
          <a:p>
            <a:pPr marL="0" indent="0">
              <a:buNone/>
            </a:pPr>
            <a:r>
              <a:rPr lang="en-US" sz="3600" u="sng" dirty="0">
                <a:solidFill>
                  <a:schemeClr val="accent5">
                    <a:lumMod val="50000"/>
                  </a:schemeClr>
                </a:solidFill>
              </a:rPr>
              <a:t>My Best Friend S.T.A.N.</a:t>
            </a:r>
          </a:p>
          <a:p>
            <a:endParaRPr lang="en-US" sz="3600" dirty="0">
              <a:solidFill>
                <a:schemeClr val="accent5">
                  <a:lumMod val="50000"/>
                </a:schemeClr>
              </a:solidFill>
            </a:endParaRPr>
          </a:p>
          <a:p>
            <a:r>
              <a:rPr lang="en-US" sz="3600" dirty="0">
                <a:solidFill>
                  <a:schemeClr val="accent5">
                    <a:lumMod val="50000"/>
                  </a:schemeClr>
                </a:solidFill>
              </a:rPr>
              <a:t>Sleep</a:t>
            </a:r>
          </a:p>
          <a:p>
            <a:r>
              <a:rPr lang="en-US" sz="3600" dirty="0">
                <a:solidFill>
                  <a:schemeClr val="accent5">
                    <a:lumMod val="50000"/>
                  </a:schemeClr>
                </a:solidFill>
              </a:rPr>
              <a:t>Transcendental Meditation</a:t>
            </a:r>
          </a:p>
          <a:p>
            <a:r>
              <a:rPr lang="en-US" sz="3600" dirty="0">
                <a:solidFill>
                  <a:schemeClr val="accent5">
                    <a:lumMod val="50000"/>
                  </a:schemeClr>
                </a:solidFill>
              </a:rPr>
              <a:t>Activity</a:t>
            </a:r>
          </a:p>
          <a:p>
            <a:r>
              <a:rPr lang="en-US" sz="3600" dirty="0">
                <a:solidFill>
                  <a:schemeClr val="accent5">
                    <a:lumMod val="50000"/>
                  </a:schemeClr>
                </a:solidFill>
              </a:rPr>
              <a:t>Nutrition</a:t>
            </a:r>
          </a:p>
        </p:txBody>
      </p:sp>
    </p:spTree>
    <p:extLst>
      <p:ext uri="{BB962C8B-B14F-4D97-AF65-F5344CB8AC3E}">
        <p14:creationId xmlns:p14="http://schemas.microsoft.com/office/powerpoint/2010/main" val="350793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E1D27B-1D7A-BF47-A2FE-D285CB5BF338}"/>
              </a:ext>
            </a:extLst>
          </p:cNvPr>
          <p:cNvSpPr>
            <a:spLocks noGrp="1"/>
          </p:cNvSpPr>
          <p:nvPr>
            <p:ph type="title"/>
          </p:nvPr>
        </p:nvSpPr>
        <p:spPr>
          <a:xfrm>
            <a:off x="433954" y="963877"/>
            <a:ext cx="4025442" cy="4930246"/>
          </a:xfrm>
        </p:spPr>
        <p:txBody>
          <a:bodyPr>
            <a:normAutofit/>
          </a:bodyPr>
          <a:lstStyle/>
          <a:p>
            <a:pPr algn="r"/>
            <a:r>
              <a:rPr lang="en-US" dirty="0">
                <a:solidFill>
                  <a:schemeClr val="accent1"/>
                </a:solidFill>
                <a:latin typeface="Ideal Sans SSm Book" charset="0"/>
                <a:cs typeface="Ideal Sans SSm Book" charset="0"/>
              </a:rPr>
              <a:t>The Magic 4</a:t>
            </a:r>
          </a:p>
        </p:txBody>
      </p:sp>
      <p:sp>
        <p:nvSpPr>
          <p:cNvPr id="5" name="Content Placeholder 3">
            <a:extLst>
              <a:ext uri="{FF2B5EF4-FFF2-40B4-BE49-F238E27FC236}">
                <a16:creationId xmlns:a16="http://schemas.microsoft.com/office/drawing/2014/main" id="{B3388333-B832-5E4B-B2A1-61B089048689}"/>
              </a:ext>
            </a:extLst>
          </p:cNvPr>
          <p:cNvSpPr>
            <a:spLocks noGrp="1"/>
          </p:cNvSpPr>
          <p:nvPr>
            <p:ph idx="1"/>
          </p:nvPr>
        </p:nvSpPr>
        <p:spPr>
          <a:xfrm>
            <a:off x="5410746" y="963877"/>
            <a:ext cx="6377769" cy="4930246"/>
          </a:xfrm>
        </p:spPr>
        <p:txBody>
          <a:bodyPr anchor="ctr">
            <a:normAutofit/>
          </a:bodyPr>
          <a:lstStyle/>
          <a:p>
            <a:pPr marL="0" indent="0">
              <a:buNone/>
            </a:pPr>
            <a:r>
              <a:rPr lang="en-US" sz="3600" u="sng" dirty="0">
                <a:solidFill>
                  <a:schemeClr val="accent5">
                    <a:lumMod val="50000"/>
                  </a:schemeClr>
                </a:solidFill>
              </a:rPr>
              <a:t>Don’t forget your M.E.D.S.</a:t>
            </a:r>
          </a:p>
          <a:p>
            <a:endParaRPr lang="en-US" sz="3600" u="sng" dirty="0">
              <a:solidFill>
                <a:schemeClr val="accent5">
                  <a:lumMod val="50000"/>
                </a:schemeClr>
              </a:solidFill>
            </a:endParaRPr>
          </a:p>
          <a:p>
            <a:r>
              <a:rPr lang="en-US" sz="3600" dirty="0">
                <a:solidFill>
                  <a:schemeClr val="accent5">
                    <a:lumMod val="50000"/>
                  </a:schemeClr>
                </a:solidFill>
              </a:rPr>
              <a:t>Meditation</a:t>
            </a:r>
          </a:p>
          <a:p>
            <a:r>
              <a:rPr lang="en-US" sz="3600" dirty="0">
                <a:solidFill>
                  <a:schemeClr val="accent5">
                    <a:lumMod val="50000"/>
                  </a:schemeClr>
                </a:solidFill>
              </a:rPr>
              <a:t>Exercise</a:t>
            </a:r>
          </a:p>
          <a:p>
            <a:r>
              <a:rPr lang="en-US" sz="3600" dirty="0">
                <a:solidFill>
                  <a:schemeClr val="accent5">
                    <a:lumMod val="50000"/>
                  </a:schemeClr>
                </a:solidFill>
              </a:rPr>
              <a:t>Diet</a:t>
            </a:r>
          </a:p>
          <a:p>
            <a:r>
              <a:rPr lang="en-US" sz="3600" dirty="0">
                <a:solidFill>
                  <a:schemeClr val="accent5">
                    <a:lumMod val="50000"/>
                  </a:schemeClr>
                </a:solidFill>
              </a:rPr>
              <a:t>Sleep</a:t>
            </a:r>
          </a:p>
        </p:txBody>
      </p:sp>
    </p:spTree>
    <p:extLst>
      <p:ext uri="{BB962C8B-B14F-4D97-AF65-F5344CB8AC3E}">
        <p14:creationId xmlns:p14="http://schemas.microsoft.com/office/powerpoint/2010/main" val="375369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88AC-5571-1A45-8AC5-20BCD2240497}"/>
              </a:ext>
            </a:extLst>
          </p:cNvPr>
          <p:cNvSpPr>
            <a:spLocks noGrp="1"/>
          </p:cNvSpPr>
          <p:nvPr>
            <p:ph type="title"/>
          </p:nvPr>
        </p:nvSpPr>
        <p:spPr>
          <a:xfrm>
            <a:off x="2358914" y="85769"/>
            <a:ext cx="7474172" cy="1325563"/>
          </a:xfrm>
        </p:spPr>
        <p:txBody>
          <a:bodyPr>
            <a:normAutofit/>
          </a:bodyPr>
          <a:lstStyle/>
          <a:p>
            <a:pPr algn="ctr"/>
            <a:r>
              <a:rPr lang="en-US" dirty="0">
                <a:solidFill>
                  <a:schemeClr val="bg1"/>
                </a:solidFill>
                <a:latin typeface="Ideal Sans SSm Book" charset="0"/>
                <a:cs typeface="Ideal Sans SSm Book" charset="0"/>
              </a:rPr>
              <a:t>Sleep</a:t>
            </a:r>
          </a:p>
        </p:txBody>
      </p:sp>
      <p:sp>
        <p:nvSpPr>
          <p:cNvPr id="3" name="Content Placeholder 2">
            <a:extLst>
              <a:ext uri="{FF2B5EF4-FFF2-40B4-BE49-F238E27FC236}">
                <a16:creationId xmlns:a16="http://schemas.microsoft.com/office/drawing/2014/main" id="{A1F02CF3-E537-684F-8A01-944435115C25}"/>
              </a:ext>
            </a:extLst>
          </p:cNvPr>
          <p:cNvSpPr>
            <a:spLocks noGrp="1"/>
          </p:cNvSpPr>
          <p:nvPr>
            <p:ph idx="1"/>
          </p:nvPr>
        </p:nvSpPr>
        <p:spPr>
          <a:xfrm>
            <a:off x="1938204" y="1962001"/>
            <a:ext cx="6151911" cy="3552669"/>
          </a:xfrm>
        </p:spPr>
        <p:txBody>
          <a:bodyPr anchor="ctr">
            <a:noAutofit/>
          </a:bodyPr>
          <a:lstStyle/>
          <a:p>
            <a:r>
              <a:rPr lang="en-US" sz="3600" dirty="0">
                <a:solidFill>
                  <a:schemeClr val="bg1"/>
                </a:solidFill>
                <a:cs typeface="Ideal Sans SSm Book" charset="0"/>
              </a:rPr>
              <a:t>1/4 to 1/3 of our life span</a:t>
            </a:r>
          </a:p>
          <a:p>
            <a:endParaRPr lang="en-US" sz="3600" dirty="0">
              <a:solidFill>
                <a:schemeClr val="bg1"/>
              </a:solidFill>
              <a:cs typeface="Ideal Sans SSm Book" charset="0"/>
            </a:endParaRPr>
          </a:p>
          <a:p>
            <a:r>
              <a:rPr lang="en-US" sz="3600" dirty="0">
                <a:solidFill>
                  <a:schemeClr val="bg1"/>
                </a:solidFill>
                <a:cs typeface="Ideal Sans SSm Book" charset="0"/>
              </a:rPr>
              <a:t>Two regulators</a:t>
            </a:r>
          </a:p>
          <a:p>
            <a:pPr lvl="1"/>
            <a:r>
              <a:rPr lang="en-US" sz="3600" dirty="0">
                <a:solidFill>
                  <a:schemeClr val="bg1"/>
                </a:solidFill>
                <a:cs typeface="Ideal Sans SSm Book" charset="0"/>
              </a:rPr>
              <a:t>Circadian Rhythms</a:t>
            </a:r>
          </a:p>
          <a:p>
            <a:pPr lvl="1"/>
            <a:r>
              <a:rPr lang="en-US" sz="3600" dirty="0">
                <a:solidFill>
                  <a:schemeClr val="bg1"/>
                </a:solidFill>
                <a:cs typeface="Ideal Sans SSm Book" charset="0"/>
              </a:rPr>
              <a:t>Sleep Drive</a:t>
            </a:r>
          </a:p>
        </p:txBody>
      </p:sp>
      <p:pic>
        <p:nvPicPr>
          <p:cNvPr id="8" name="Graphic 7" descr="Sleep">
            <a:extLst>
              <a:ext uri="{FF2B5EF4-FFF2-40B4-BE49-F238E27FC236}">
                <a16:creationId xmlns:a16="http://schemas.microsoft.com/office/drawing/2014/main" id="{18F1F8B7-8803-46A7-A813-F8CED979942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06011" y="1962001"/>
            <a:ext cx="2413252" cy="2413252"/>
          </a:xfrm>
          <a:prstGeom prst="rect">
            <a:avLst/>
          </a:prstGeom>
        </p:spPr>
      </p:pic>
      <p:sp>
        <p:nvSpPr>
          <p:cNvPr id="4" name="Rectangle 3">
            <a:extLst>
              <a:ext uri="{FF2B5EF4-FFF2-40B4-BE49-F238E27FC236}">
                <a16:creationId xmlns:a16="http://schemas.microsoft.com/office/drawing/2014/main" id="{E596208D-DCF7-6C41-B20F-B127542A226E}"/>
              </a:ext>
            </a:extLst>
          </p:cNvPr>
          <p:cNvSpPr/>
          <p:nvPr/>
        </p:nvSpPr>
        <p:spPr>
          <a:xfrm>
            <a:off x="6364637" y="6642556"/>
            <a:ext cx="6096000" cy="338554"/>
          </a:xfrm>
          <a:prstGeom prst="rect">
            <a:avLst/>
          </a:prstGeom>
        </p:spPr>
        <p:txBody>
          <a:bodyPr>
            <a:spAutoFit/>
          </a:bodyPr>
          <a:lstStyle/>
          <a:p>
            <a:pPr>
              <a:spcAft>
                <a:spcPts val="600"/>
              </a:spcAft>
            </a:pPr>
            <a:r>
              <a:rPr lang="en-US" sz="800" dirty="0">
                <a:solidFill>
                  <a:schemeClr val="bg1"/>
                </a:solidFill>
                <a:latin typeface="Ideal Sans SSm Book" charset="0"/>
              </a:rPr>
              <a:t>https://</a:t>
            </a:r>
            <a:r>
              <a:rPr lang="en-US" sz="800" dirty="0" err="1">
                <a:solidFill>
                  <a:schemeClr val="bg1"/>
                </a:solidFill>
                <a:latin typeface="Ideal Sans SSm Book" charset="0"/>
              </a:rPr>
              <a:t>www.hopkinsmedicine.org</a:t>
            </a:r>
            <a:r>
              <a:rPr lang="en-US" sz="800" dirty="0">
                <a:solidFill>
                  <a:schemeClr val="bg1"/>
                </a:solidFill>
                <a:latin typeface="Ideal Sans SSm Book" charset="0"/>
              </a:rPr>
              <a:t>/health/wellness-and-prevention/the-science-of-sleep-understanding-what-happens-when-you-sleep</a:t>
            </a:r>
            <a:endParaRPr lang="en-US" sz="800">
              <a:solidFill>
                <a:schemeClr val="bg1"/>
              </a:solidFill>
              <a:latin typeface="Ideal Sans SSm Book" charset="0"/>
            </a:endParaRPr>
          </a:p>
        </p:txBody>
      </p:sp>
      <p:pic>
        <p:nvPicPr>
          <p:cNvPr id="6" name="Picture 5"/>
          <p:cNvPicPr>
            <a:picLocks noChangeAspect="1"/>
          </p:cNvPicPr>
          <p:nvPr/>
        </p:nvPicPr>
        <p:blipFill>
          <a:blip r:embed="rId5"/>
          <a:stretch>
            <a:fillRect/>
          </a:stretch>
        </p:blipFill>
        <p:spPr>
          <a:xfrm>
            <a:off x="9253883" y="262619"/>
            <a:ext cx="2573444" cy="1160974"/>
          </a:xfrm>
          <a:prstGeom prst="rect">
            <a:avLst/>
          </a:prstGeom>
        </p:spPr>
      </p:pic>
      <p:pic>
        <p:nvPicPr>
          <p:cNvPr id="7" name="Picture 6"/>
          <p:cNvPicPr>
            <a:picLocks noChangeAspect="1"/>
          </p:cNvPicPr>
          <p:nvPr/>
        </p:nvPicPr>
        <p:blipFill>
          <a:blip r:embed="rId6"/>
          <a:stretch>
            <a:fillRect/>
          </a:stretch>
        </p:blipFill>
        <p:spPr>
          <a:xfrm>
            <a:off x="1235315" y="182649"/>
            <a:ext cx="1913840" cy="1540290"/>
          </a:xfrm>
          <a:prstGeom prst="rect">
            <a:avLst/>
          </a:prstGeom>
        </p:spPr>
      </p:pic>
    </p:spTree>
    <p:extLst>
      <p:ext uri="{BB962C8B-B14F-4D97-AF65-F5344CB8AC3E}">
        <p14:creationId xmlns:p14="http://schemas.microsoft.com/office/powerpoint/2010/main" val="127208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3587</Words>
  <Application>Microsoft Macintosh PowerPoint</Application>
  <PresentationFormat>Widescreen</PresentationFormat>
  <Paragraphs>422</Paragraphs>
  <Slides>39</Slides>
  <Notes>28</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9" baseType="lpstr">
      <vt:lpstr>Arial</vt:lpstr>
      <vt:lpstr>Arial</vt:lpstr>
      <vt:lpstr>Calibri</vt:lpstr>
      <vt:lpstr>Calibri Light</vt:lpstr>
      <vt:lpstr>Courier New</vt:lpstr>
      <vt:lpstr>Ideal Sans SSm Book</vt:lpstr>
      <vt:lpstr>Ideal Sans SSm Medium</vt:lpstr>
      <vt:lpstr>Times New Roman</vt:lpstr>
      <vt:lpstr>Office Theme</vt:lpstr>
      <vt:lpstr>Chart</vt:lpstr>
      <vt:lpstr>Seeking The Highest First</vt:lpstr>
      <vt:lpstr>Sleep, Psychology, and Thy Self</vt:lpstr>
      <vt:lpstr>PowerPoint Presentation</vt:lpstr>
      <vt:lpstr>PowerPoint Presentation</vt:lpstr>
      <vt:lpstr>What Are Your Needs?</vt:lpstr>
      <vt:lpstr>Self-Referral?</vt:lpstr>
      <vt:lpstr>The Magic 4</vt:lpstr>
      <vt:lpstr>The Magic 4</vt:lpstr>
      <vt:lpstr>Sleep</vt:lpstr>
      <vt:lpstr>Sleep</vt:lpstr>
      <vt:lpstr>Sleep</vt:lpstr>
      <vt:lpstr>Non-Rem Sleep</vt:lpstr>
      <vt:lpstr>REM Sleep    (Rapid Eye Movement)</vt:lpstr>
      <vt:lpstr>Normal Sleep Patterns in Young Adults</vt:lpstr>
      <vt:lpstr>PowerPoint Presentation</vt:lpstr>
      <vt:lpstr>PowerPoint Presentation</vt:lpstr>
      <vt:lpstr>PowerPoint Presentation</vt:lpstr>
      <vt:lpstr>PowerPoint Presentation</vt:lpstr>
      <vt:lpstr>PowerPoint Presentation</vt:lpstr>
      <vt:lpstr>Vehicle Accident Data, Performance Errors, and Circadian Rhythm</vt:lpstr>
      <vt:lpstr>Epworth Sleepiness Scale</vt:lpstr>
      <vt:lpstr>MIU Results</vt:lpstr>
      <vt:lpstr>PowerPoint Presentation</vt:lpstr>
      <vt:lpstr>Recommended Sleep</vt:lpstr>
      <vt:lpstr>PowerPoint Presentation</vt:lpstr>
      <vt:lpstr>PowerPoint Presentation</vt:lpstr>
      <vt:lpstr>Sleep</vt:lpstr>
      <vt:lpstr>Why Is Sleep So Important?</vt:lpstr>
      <vt:lpstr>Transcendental Meditation</vt:lpstr>
      <vt:lpstr>PowerPoint Presentation</vt:lpstr>
      <vt:lpstr>TM / Self Referral </vt:lpstr>
      <vt:lpstr>PowerPoint Presentation</vt:lpstr>
      <vt:lpstr>PowerPoint Presentation</vt:lpstr>
      <vt:lpstr>PowerPoint Presentation</vt:lpstr>
      <vt:lpstr>PowerPoint Presentation</vt:lpstr>
      <vt:lpstr>Benefits of TM</vt:lpstr>
      <vt:lpstr>What Has Your TM Experience Been Like?</vt:lpstr>
      <vt:lpstr>PowerPoint Presentation</vt:lpstr>
      <vt:lpstr>Consciousness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Seeking The Highest First</dc:title>
  <dc:creator>Dustin Matthews</dc:creator>
  <cp:lastModifiedBy>Dustin Matthews</cp:lastModifiedBy>
  <cp:revision>2</cp:revision>
  <dcterms:created xsi:type="dcterms:W3CDTF">2019-12-16T15:25:42Z</dcterms:created>
  <dcterms:modified xsi:type="dcterms:W3CDTF">2020-08-19T13:39:03Z</dcterms:modified>
</cp:coreProperties>
</file>